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6B74"/>
    <a:srgbClr val="5DC2A8"/>
    <a:srgbClr val="267C9D"/>
    <a:srgbClr val="1E7D9F"/>
    <a:srgbClr val="1763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896"/>
    <p:restoredTop sz="94630"/>
  </p:normalViewPr>
  <p:slideViewPr>
    <p:cSldViewPr snapToGrid="0">
      <p:cViewPr>
        <p:scale>
          <a:sx n="140" d="100"/>
          <a:sy n="140" d="100"/>
        </p:scale>
        <p:origin x="2552" y="2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B6217C-3114-3F42-995D-9FBB499743A2}" type="datetimeFigureOut">
              <a:rPr lang="en-US" smtClean="0"/>
              <a:t>8/28/26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7337F9-AE6D-AC46-9FEC-6656349EB2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692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1126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7046D-D040-4489-9977-2B80B7F23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AC9F17-BA76-9089-EE40-9B9E2278C1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6F209F-94D7-59B4-8119-18EEEF6B6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125AE-0EC8-FABC-5F01-160E857A9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6B3228-26DB-E0D1-8278-F08A5A5D4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363C6-2DB3-9644-B851-2EF7FA5C5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751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774B1-C8A5-7835-657D-E49F1143F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46B004-D05B-D3C0-0F22-0DAB1E2D44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2F265-7239-FA75-2C9D-FEAE3D7CE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0D80B-1397-09B7-9D58-433445078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FA56ED-5EA3-DFDB-0179-54D88DB70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363C6-2DB3-9644-B851-2EF7FA5C5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50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2CE60-1BED-7488-B9C2-CE9D24A17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59B290-6C5C-EA70-522D-426608E2B3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46D917-85A0-136E-C291-73A8A915F7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0ADE20-AE0C-B650-0D78-70F65745B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E4C99C-C08D-6AFD-BA69-C51B64196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33552F-E952-63ED-DF84-590BBF07B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363C6-2DB3-9644-B851-2EF7FA5C5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46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CB3C3-AB54-21DD-00A5-0C2318890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5DC4FB-3799-D6C2-9D93-287739CDF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260692-7C22-9856-D2D0-DADF262DB7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F8BAB4-9F38-AF6A-037F-2BC571139D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ABE5CC-CFA3-B3E8-58CD-ADD349C959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094197-99A8-C625-2341-C9877139A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1096F4-3BEC-611F-1BF4-665713D17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7F91A4-C7BB-7D28-784A-42E116719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363C6-2DB3-9644-B851-2EF7FA5C5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726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795AE-BCD4-427D-B397-7F59C4414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B5F562-2262-C16A-546B-D968DF1DF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B6B6C7-B8AA-C651-BE29-124C04514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241EF9-363D-E5C9-6BD3-93F657A06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363C6-2DB3-9644-B851-2EF7FA5C5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904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A92E20A-6EFA-293A-1888-8905F0317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8022" y="6356350"/>
            <a:ext cx="2743200" cy="365125"/>
          </a:xfrm>
        </p:spPr>
        <p:txBody>
          <a:bodyPr/>
          <a:lstStyle/>
          <a:p>
            <a:r>
              <a:rPr lang="en-US" b="1" dirty="0" err="1">
                <a:solidFill>
                  <a:schemeClr val="tx1"/>
                </a:solidFill>
              </a:rPr>
              <a:t>NYBSA</a:t>
            </a:r>
            <a:r>
              <a:rPr lang="en-US" dirty="0" err="1"/>
              <a:t>__Public</a:t>
            </a:r>
            <a:r>
              <a:rPr lang="en-US" dirty="0"/>
              <a:t> Outreach Program  </a:t>
            </a:r>
            <a:fld id="{8BE363C6-2DB3-9644-B851-2EF7FA5C5342}" type="slidenum">
              <a:rPr lang="en-US" b="1" smtClean="0"/>
              <a:pPr/>
              <a:t>‹#›</a:t>
            </a:fld>
            <a:endParaRPr lang="en-US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245078-662E-61BF-BE8E-841F6A6DBA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3022" y="6295862"/>
            <a:ext cx="4648200" cy="508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29526E0-B6EC-A694-E7F0-95C017BDC661}"/>
              </a:ext>
            </a:extLst>
          </p:cNvPr>
          <p:cNvSpPr/>
          <p:nvPr userDrawn="1"/>
        </p:nvSpPr>
        <p:spPr>
          <a:xfrm>
            <a:off x="0" y="0"/>
            <a:ext cx="12192000" cy="384717"/>
          </a:xfrm>
          <a:prstGeom prst="rect">
            <a:avLst/>
          </a:prstGeom>
          <a:solidFill>
            <a:srgbClr val="1763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AF8CB4-57FF-11E9-FFEE-992D69D2E0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642" y="588971"/>
            <a:ext cx="1813814" cy="625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43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A92E20A-6EFA-293A-1888-8905F0317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8022" y="6356350"/>
            <a:ext cx="2743200" cy="365125"/>
          </a:xfrm>
        </p:spPr>
        <p:txBody>
          <a:bodyPr/>
          <a:lstStyle/>
          <a:p>
            <a:r>
              <a:rPr lang="en-US" b="1" dirty="0" err="1">
                <a:solidFill>
                  <a:schemeClr val="tx1"/>
                </a:solidFill>
              </a:rPr>
              <a:t>NYBSA</a:t>
            </a:r>
            <a:r>
              <a:rPr lang="en-US" dirty="0" err="1"/>
              <a:t>__Public</a:t>
            </a:r>
            <a:r>
              <a:rPr lang="en-US" dirty="0"/>
              <a:t> Outreach Program  </a:t>
            </a:r>
            <a:fld id="{8BE363C6-2DB3-9644-B851-2EF7FA5C5342}" type="slidenum">
              <a:rPr lang="en-US" b="1" smtClean="0"/>
              <a:pPr/>
              <a:t>‹#›</a:t>
            </a:fld>
            <a:endParaRPr lang="en-US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245078-662E-61BF-BE8E-841F6A6DBA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3022" y="6295862"/>
            <a:ext cx="4648200" cy="508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29526E0-B6EC-A694-E7F0-95C017BDC661}"/>
              </a:ext>
            </a:extLst>
          </p:cNvPr>
          <p:cNvSpPr/>
          <p:nvPr userDrawn="1"/>
        </p:nvSpPr>
        <p:spPr>
          <a:xfrm>
            <a:off x="0" y="0"/>
            <a:ext cx="12192000" cy="384717"/>
          </a:xfrm>
          <a:prstGeom prst="rect">
            <a:avLst/>
          </a:prstGeom>
          <a:solidFill>
            <a:srgbClr val="1763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AF8CB4-57FF-11E9-FFEE-992D69D2E0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07408" y="588971"/>
            <a:ext cx="1813814" cy="625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279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A92E20A-6EFA-293A-1888-8905F0317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8022" y="6356350"/>
            <a:ext cx="2743200" cy="365125"/>
          </a:xfrm>
        </p:spPr>
        <p:txBody>
          <a:bodyPr/>
          <a:lstStyle/>
          <a:p>
            <a:r>
              <a:rPr lang="en-US" b="1" dirty="0" err="1">
                <a:solidFill>
                  <a:schemeClr val="tx1"/>
                </a:solidFill>
              </a:rPr>
              <a:t>NYBSA</a:t>
            </a:r>
            <a:r>
              <a:rPr lang="en-US" dirty="0" err="1"/>
              <a:t>__Public</a:t>
            </a:r>
            <a:r>
              <a:rPr lang="en-US" dirty="0"/>
              <a:t> Outreach Program  </a:t>
            </a:r>
            <a:fld id="{8BE363C6-2DB3-9644-B851-2EF7FA5C5342}" type="slidenum">
              <a:rPr lang="en-US" b="1" smtClean="0"/>
              <a:pPr/>
              <a:t>‹#›</a:t>
            </a:fld>
            <a:endParaRPr lang="en-US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245078-662E-61BF-BE8E-841F6A6DBA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3022" y="6295862"/>
            <a:ext cx="4648200" cy="508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29526E0-B6EC-A694-E7F0-95C017BDC661}"/>
              </a:ext>
            </a:extLst>
          </p:cNvPr>
          <p:cNvSpPr/>
          <p:nvPr userDrawn="1"/>
        </p:nvSpPr>
        <p:spPr>
          <a:xfrm>
            <a:off x="0" y="0"/>
            <a:ext cx="12192000" cy="384717"/>
          </a:xfrm>
          <a:prstGeom prst="rect">
            <a:avLst/>
          </a:prstGeom>
          <a:solidFill>
            <a:srgbClr val="1763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856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423E2-7F53-EE87-8ECC-61A803CD4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66E01D-D523-93E5-9083-6C88A58B57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8A2197-2070-EB2D-10A6-899E710943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B8E23D-578A-7752-FBF2-E08360CBAB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FB73F2-5F91-321D-6135-07645226E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F3660C-4BEA-0E25-11C7-1F32DB28D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363C6-2DB3-9644-B851-2EF7FA5C5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382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80A3C-65A9-560A-3929-1565DE244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FE33FD-A40A-082B-79BA-80169ACC57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964FCE-C917-551B-68A4-0C6CFFADCE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DC6235-D187-370A-11C3-839B309EA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15DB4F-2C8E-D4B2-31FB-5021E6299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6C98B9-039A-20BF-5003-B4C4104CF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363C6-2DB3-9644-B851-2EF7FA5C5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2459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B6996-4394-79EA-5B13-ABD37E72A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F16EB2-56E2-239E-3D16-14A5B69339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268F83-5743-B58A-E231-CE56429DB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821D3C-7D38-464E-5F89-01799C6B7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F1A746-7024-D76B-80A5-F92B37FBB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363C6-2DB3-9644-B851-2EF7FA5C5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8724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075030-E004-F191-7A29-40BA2C4795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6BE616-78E3-2EBE-68BE-FF4840DFFB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0182FE-EA1F-F7AC-FF41-6056A8135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68F0A3-C74D-E5D6-02FC-F5D96C496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6F85AB-80ED-1CAF-692B-97AAEA30A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363C6-2DB3-9644-B851-2EF7FA5C5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256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DA7038-48AB-14F5-345B-99DF81B94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4FFB0F-33C5-48FE-B6C7-6F0A8B0D68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95C87A-AA66-CB11-7B98-0813699648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1E6979-C4E0-8E5F-8FCB-C24E206711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7EAC2E-7CBA-7A28-E93C-7A7EE05C63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E363C6-2DB3-9644-B851-2EF7FA5C53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937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6" r:id="rId10"/>
    <p:sldLayoutId id="2147483657" r:id="rId11"/>
    <p:sldLayoutId id="2147483658" r:id="rId12"/>
    <p:sldLayoutId id="2147483659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27.png"/><Relationship Id="rId7" Type="http://schemas.openxmlformats.org/officeDocument/2006/relationships/image" Target="../media/image31.jpeg"/><Relationship Id="rId12" Type="http://schemas.openxmlformats.org/officeDocument/2006/relationships/image" Target="../media/image36.gif"/><Relationship Id="rId2" Type="http://schemas.openxmlformats.org/officeDocument/2006/relationships/hyperlink" Target="mailto:hraphael@nybroadcasters.org" TargetMode="External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jpeg"/><Relationship Id="rId1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4AF7F8-C08C-1D02-5082-19D72FC3F6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128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733AAB5-2EC0-2894-649F-C71095861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b="1">
                <a:solidFill>
                  <a:schemeClr val="tx1"/>
                </a:solidFill>
              </a:rPr>
              <a:t>NYBSA</a:t>
            </a:r>
            <a:r>
              <a:rPr lang="en-US"/>
              <a:t>__Public Outreach Program  </a:t>
            </a:r>
            <a:fld id="{8BE363C6-2DB3-9644-B851-2EF7FA5C5342}" type="slidenum">
              <a:rPr lang="en-US" b="1" smtClean="0"/>
              <a:pPr/>
              <a:t>2</a:t>
            </a:fld>
            <a:endParaRPr lang="en-US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D13CD7-9702-0482-2DD6-B66550D450EA}"/>
              </a:ext>
            </a:extLst>
          </p:cNvPr>
          <p:cNvSpPr txBox="1"/>
          <p:nvPr/>
        </p:nvSpPr>
        <p:spPr>
          <a:xfrm>
            <a:off x="2113456" y="4678301"/>
            <a:ext cx="5916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Aptos" panose="020B0004020202020204" pitchFamily="34" charset="0"/>
              </a:rPr>
              <a:t>A PSA alternative that </a:t>
            </a:r>
            <a:r>
              <a:rPr lang="en-US" sz="2400" b="1" dirty="0">
                <a:latin typeface="Aptos ExtraBold" panose="020B0004020202020204" pitchFamily="34" charset="0"/>
              </a:rPr>
              <a:t>guarantees</a:t>
            </a:r>
            <a:r>
              <a:rPr lang="en-US" sz="2400" dirty="0">
                <a:latin typeface="Aptos" panose="020B0004020202020204" pitchFamily="34" charset="0"/>
              </a:rPr>
              <a:t> reach across </a:t>
            </a:r>
            <a:r>
              <a:rPr lang="en-US" sz="2400" b="1" dirty="0">
                <a:latin typeface="Aptos ExtraBold" panose="020B0004020202020204" pitchFamily="34" charset="0"/>
              </a:rPr>
              <a:t>all</a:t>
            </a:r>
            <a:r>
              <a:rPr lang="en-US" sz="2400" dirty="0">
                <a:latin typeface="Aptos" panose="020B0004020202020204" pitchFamily="34" charset="0"/>
              </a:rPr>
              <a:t> of New York State.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35A7C4-7468-985B-2D48-ADE1576B15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4575" y="2233009"/>
            <a:ext cx="4622762" cy="18416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52F27B-BA87-80F3-8517-83F1B8CD39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64894" y="1289471"/>
            <a:ext cx="5220729" cy="403845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2C5B7C2-5002-2A27-4B33-A596FDBC57D6}"/>
              </a:ext>
            </a:extLst>
          </p:cNvPr>
          <p:cNvSpPr/>
          <p:nvPr/>
        </p:nvSpPr>
        <p:spPr>
          <a:xfrm>
            <a:off x="1534575" y="4349537"/>
            <a:ext cx="7353142" cy="91758"/>
          </a:xfrm>
          <a:prstGeom prst="rect">
            <a:avLst/>
          </a:prstGeom>
          <a:solidFill>
            <a:srgbClr val="F16B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50C0335-3E2F-F014-8778-82E1410A06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5315" y="1127148"/>
            <a:ext cx="2408840" cy="83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792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D32C83-2F4D-1AC9-1CAE-785BF5397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b="1">
                <a:solidFill>
                  <a:schemeClr val="tx1"/>
                </a:solidFill>
              </a:rPr>
              <a:t>NYBSA</a:t>
            </a:r>
            <a:r>
              <a:rPr lang="en-US"/>
              <a:t>__Public Outreach Program  </a:t>
            </a:r>
            <a:fld id="{8BE363C6-2DB3-9644-B851-2EF7FA5C5342}" type="slidenum">
              <a:rPr lang="en-US" b="1" smtClean="0"/>
              <a:pPr/>
              <a:t>3</a:t>
            </a:fld>
            <a:endParaRPr lang="en-US" b="1" dirty="0"/>
          </a:p>
        </p:txBody>
      </p:sp>
      <p:grpSp>
        <p:nvGrpSpPr>
          <p:cNvPr id="4" name="Group 2">
            <a:extLst>
              <a:ext uri="{FF2B5EF4-FFF2-40B4-BE49-F238E27FC236}">
                <a16:creationId xmlns:a16="http://schemas.microsoft.com/office/drawing/2014/main" id="{2842D603-7991-57C1-FCC1-5E12FAD66FAC}"/>
              </a:ext>
            </a:extLst>
          </p:cNvPr>
          <p:cNvGrpSpPr/>
          <p:nvPr/>
        </p:nvGrpSpPr>
        <p:grpSpPr>
          <a:xfrm>
            <a:off x="999124" y="2639015"/>
            <a:ext cx="4486835" cy="2919577"/>
            <a:chOff x="0" y="0"/>
            <a:chExt cx="8219756" cy="5348584"/>
          </a:xfrm>
        </p:grpSpPr>
        <p:grpSp>
          <p:nvGrpSpPr>
            <p:cNvPr id="5" name="Group 3">
              <a:extLst>
                <a:ext uri="{FF2B5EF4-FFF2-40B4-BE49-F238E27FC236}">
                  <a16:creationId xmlns:a16="http://schemas.microsoft.com/office/drawing/2014/main" id="{0DA8696D-D864-26CC-CD9C-1B3F7F89032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0"/>
              <a:ext cx="8219756" cy="5348584"/>
              <a:chOff x="0" y="0"/>
              <a:chExt cx="10604500" cy="6900333"/>
            </a:xfrm>
          </p:grpSpPr>
          <p:sp>
            <p:nvSpPr>
              <p:cNvPr id="6" name="Freeform 4">
                <a:extLst>
                  <a:ext uri="{FF2B5EF4-FFF2-40B4-BE49-F238E27FC236}">
                    <a16:creationId xmlns:a16="http://schemas.microsoft.com/office/drawing/2014/main" id="{5985EB13-78F5-A105-E5A7-869FA43195E3}"/>
                  </a:ext>
                </a:extLst>
              </p:cNvPr>
              <p:cNvSpPr/>
              <p:nvPr/>
            </p:nvSpPr>
            <p:spPr>
              <a:xfrm>
                <a:off x="16351" y="0"/>
                <a:ext cx="7904728" cy="2257821"/>
              </a:xfrm>
              <a:custGeom>
                <a:avLst/>
                <a:gdLst/>
                <a:ahLst/>
                <a:cxnLst/>
                <a:rect l="l" t="t" r="r" b="b"/>
                <a:pathLst>
                  <a:path w="7904728" h="2257821">
                    <a:moveTo>
                      <a:pt x="618649" y="0"/>
                    </a:moveTo>
                    <a:cubicBezTo>
                      <a:pt x="501749" y="0"/>
                      <a:pt x="406982" y="94766"/>
                      <a:pt x="406982" y="211667"/>
                    </a:cubicBezTo>
                    <a:lnTo>
                      <a:pt x="406982" y="282222"/>
                    </a:lnTo>
                    <a:cubicBezTo>
                      <a:pt x="406982" y="399122"/>
                      <a:pt x="501749" y="493889"/>
                      <a:pt x="618649" y="493889"/>
                    </a:cubicBezTo>
                    <a:cubicBezTo>
                      <a:pt x="735549" y="493889"/>
                      <a:pt x="830316" y="399122"/>
                      <a:pt x="830316" y="282222"/>
                    </a:cubicBezTo>
                    <a:lnTo>
                      <a:pt x="830316" y="211667"/>
                    </a:lnTo>
                    <a:cubicBezTo>
                      <a:pt x="830316" y="94766"/>
                      <a:pt x="735549" y="0"/>
                      <a:pt x="618649" y="0"/>
                    </a:cubicBezTo>
                    <a:moveTo>
                      <a:pt x="399433" y="969998"/>
                    </a:moveTo>
                    <a:cubicBezTo>
                      <a:pt x="400632" y="961884"/>
                      <a:pt x="389202" y="958709"/>
                      <a:pt x="386027" y="966258"/>
                    </a:cubicBezTo>
                    <a:lnTo>
                      <a:pt x="232005" y="1325598"/>
                    </a:lnTo>
                    <a:cubicBezTo>
                      <a:pt x="209748" y="1377518"/>
                      <a:pt x="158672" y="1411161"/>
                      <a:pt x="102182" y="1411111"/>
                    </a:cubicBezTo>
                    <a:lnTo>
                      <a:pt x="37130" y="1411111"/>
                    </a:lnTo>
                    <a:cubicBezTo>
                      <a:pt x="25266" y="1411122"/>
                      <a:pt x="14190" y="1405168"/>
                      <a:pt x="7655" y="1395265"/>
                    </a:cubicBezTo>
                    <a:cubicBezTo>
                      <a:pt x="1120" y="1385363"/>
                      <a:pt x="0" y="1372839"/>
                      <a:pt x="4675" y="1361934"/>
                    </a:cubicBezTo>
                    <a:lnTo>
                      <a:pt x="195316" y="917222"/>
                    </a:lnTo>
                    <a:lnTo>
                      <a:pt x="265448" y="741821"/>
                    </a:lnTo>
                    <a:cubicBezTo>
                      <a:pt x="308318" y="634683"/>
                      <a:pt x="412094" y="564437"/>
                      <a:pt x="527491" y="564444"/>
                    </a:cubicBezTo>
                    <a:lnTo>
                      <a:pt x="709807" y="564444"/>
                    </a:lnTo>
                    <a:cubicBezTo>
                      <a:pt x="825204" y="564437"/>
                      <a:pt x="928980" y="634683"/>
                      <a:pt x="971850" y="741821"/>
                    </a:cubicBezTo>
                    <a:lnTo>
                      <a:pt x="1041982" y="917222"/>
                    </a:lnTo>
                    <a:lnTo>
                      <a:pt x="1232553" y="1361934"/>
                    </a:lnTo>
                    <a:cubicBezTo>
                      <a:pt x="1237228" y="1372839"/>
                      <a:pt x="1236108" y="1385363"/>
                      <a:pt x="1229572" y="1395265"/>
                    </a:cubicBezTo>
                    <a:cubicBezTo>
                      <a:pt x="1223037" y="1405168"/>
                      <a:pt x="1211962" y="1411122"/>
                      <a:pt x="1200097" y="1411111"/>
                    </a:cubicBezTo>
                    <a:lnTo>
                      <a:pt x="1135045" y="1411111"/>
                    </a:lnTo>
                    <a:cubicBezTo>
                      <a:pt x="1078607" y="1411105"/>
                      <a:pt x="1027601" y="1377471"/>
                      <a:pt x="1005364" y="1325598"/>
                    </a:cubicBezTo>
                    <a:lnTo>
                      <a:pt x="851341" y="966258"/>
                    </a:lnTo>
                    <a:cubicBezTo>
                      <a:pt x="848096" y="958709"/>
                      <a:pt x="836736" y="961884"/>
                      <a:pt x="837865" y="969998"/>
                    </a:cubicBezTo>
                    <a:lnTo>
                      <a:pt x="900871" y="1411111"/>
                    </a:lnTo>
                    <a:lnTo>
                      <a:pt x="968252" y="2219607"/>
                    </a:lnTo>
                    <a:cubicBezTo>
                      <a:pt x="969060" y="2229429"/>
                      <a:pt x="965723" y="2239141"/>
                      <a:pt x="959048" y="2246392"/>
                    </a:cubicBezTo>
                    <a:cubicBezTo>
                      <a:pt x="952374" y="2253643"/>
                      <a:pt x="942970" y="2257771"/>
                      <a:pt x="933115" y="2257778"/>
                    </a:cubicBezTo>
                    <a:lnTo>
                      <a:pt x="879281" y="2257778"/>
                    </a:lnTo>
                    <a:cubicBezTo>
                      <a:pt x="810300" y="2257786"/>
                      <a:pt x="751423" y="2207921"/>
                      <a:pt x="740075" y="2139879"/>
                    </a:cubicBezTo>
                    <a:lnTo>
                      <a:pt x="625705" y="1452880"/>
                    </a:lnTo>
                    <a:cubicBezTo>
                      <a:pt x="624364" y="1444978"/>
                      <a:pt x="613075" y="1444978"/>
                      <a:pt x="611735" y="1452880"/>
                    </a:cubicBezTo>
                    <a:lnTo>
                      <a:pt x="497293" y="2139879"/>
                    </a:lnTo>
                    <a:cubicBezTo>
                      <a:pt x="485942" y="2207948"/>
                      <a:pt x="427025" y="2257821"/>
                      <a:pt x="358017" y="2257778"/>
                    </a:cubicBezTo>
                    <a:lnTo>
                      <a:pt x="304183" y="2257778"/>
                    </a:lnTo>
                    <a:cubicBezTo>
                      <a:pt x="294328" y="2257771"/>
                      <a:pt x="284924" y="2253643"/>
                      <a:pt x="278250" y="2246392"/>
                    </a:cubicBezTo>
                    <a:cubicBezTo>
                      <a:pt x="271575" y="2239141"/>
                      <a:pt x="268238" y="2229429"/>
                      <a:pt x="269046" y="2219607"/>
                    </a:cubicBezTo>
                    <a:lnTo>
                      <a:pt x="336427" y="1411111"/>
                    </a:lnTo>
                    <a:lnTo>
                      <a:pt x="399433" y="969998"/>
                    </a:lnTo>
                    <a:moveTo>
                      <a:pt x="1952149" y="0"/>
                    </a:moveTo>
                    <a:cubicBezTo>
                      <a:pt x="1835249" y="0"/>
                      <a:pt x="1740482" y="94766"/>
                      <a:pt x="1740482" y="211667"/>
                    </a:cubicBezTo>
                    <a:lnTo>
                      <a:pt x="1740482" y="282222"/>
                    </a:lnTo>
                    <a:cubicBezTo>
                      <a:pt x="1740482" y="399122"/>
                      <a:pt x="1835249" y="493889"/>
                      <a:pt x="1952149" y="493889"/>
                    </a:cubicBezTo>
                    <a:cubicBezTo>
                      <a:pt x="2069049" y="493889"/>
                      <a:pt x="2163816" y="399122"/>
                      <a:pt x="2163816" y="282222"/>
                    </a:cubicBezTo>
                    <a:lnTo>
                      <a:pt x="2163816" y="211667"/>
                    </a:lnTo>
                    <a:cubicBezTo>
                      <a:pt x="2163816" y="94766"/>
                      <a:pt x="2069049" y="0"/>
                      <a:pt x="1952149" y="0"/>
                    </a:cubicBezTo>
                    <a:moveTo>
                      <a:pt x="1732933" y="969998"/>
                    </a:moveTo>
                    <a:cubicBezTo>
                      <a:pt x="1734132" y="961884"/>
                      <a:pt x="1722702" y="958709"/>
                      <a:pt x="1719527" y="966258"/>
                    </a:cubicBezTo>
                    <a:lnTo>
                      <a:pt x="1565505" y="1325598"/>
                    </a:lnTo>
                    <a:cubicBezTo>
                      <a:pt x="1543248" y="1377518"/>
                      <a:pt x="1492172" y="1411161"/>
                      <a:pt x="1435682" y="1411111"/>
                    </a:cubicBezTo>
                    <a:lnTo>
                      <a:pt x="1370630" y="1411111"/>
                    </a:lnTo>
                    <a:cubicBezTo>
                      <a:pt x="1358766" y="1411122"/>
                      <a:pt x="1347690" y="1405168"/>
                      <a:pt x="1341155" y="1395265"/>
                    </a:cubicBezTo>
                    <a:cubicBezTo>
                      <a:pt x="1334620" y="1385363"/>
                      <a:pt x="1333500" y="1372839"/>
                      <a:pt x="1338175" y="1361934"/>
                    </a:cubicBezTo>
                    <a:lnTo>
                      <a:pt x="1528816" y="917222"/>
                    </a:lnTo>
                    <a:lnTo>
                      <a:pt x="1598948" y="741821"/>
                    </a:lnTo>
                    <a:cubicBezTo>
                      <a:pt x="1641818" y="634683"/>
                      <a:pt x="1745595" y="564437"/>
                      <a:pt x="1860991" y="564444"/>
                    </a:cubicBezTo>
                    <a:lnTo>
                      <a:pt x="2043307" y="564444"/>
                    </a:lnTo>
                    <a:cubicBezTo>
                      <a:pt x="2158703" y="564437"/>
                      <a:pt x="2262480" y="634683"/>
                      <a:pt x="2305350" y="741821"/>
                    </a:cubicBezTo>
                    <a:lnTo>
                      <a:pt x="2375482" y="917222"/>
                    </a:lnTo>
                    <a:lnTo>
                      <a:pt x="2566053" y="1361934"/>
                    </a:lnTo>
                    <a:cubicBezTo>
                      <a:pt x="2570728" y="1372839"/>
                      <a:pt x="2569608" y="1385363"/>
                      <a:pt x="2563072" y="1395265"/>
                    </a:cubicBezTo>
                    <a:cubicBezTo>
                      <a:pt x="2556537" y="1405168"/>
                      <a:pt x="2545462" y="1411122"/>
                      <a:pt x="2533597" y="1411111"/>
                    </a:cubicBezTo>
                    <a:lnTo>
                      <a:pt x="2468545" y="1411111"/>
                    </a:lnTo>
                    <a:cubicBezTo>
                      <a:pt x="2412107" y="1411105"/>
                      <a:pt x="2361101" y="1377471"/>
                      <a:pt x="2338864" y="1325598"/>
                    </a:cubicBezTo>
                    <a:lnTo>
                      <a:pt x="2184841" y="966258"/>
                    </a:lnTo>
                    <a:cubicBezTo>
                      <a:pt x="2181596" y="958709"/>
                      <a:pt x="2170236" y="961884"/>
                      <a:pt x="2171365" y="969998"/>
                    </a:cubicBezTo>
                    <a:lnTo>
                      <a:pt x="2234371" y="1411111"/>
                    </a:lnTo>
                    <a:lnTo>
                      <a:pt x="2301752" y="2219607"/>
                    </a:lnTo>
                    <a:cubicBezTo>
                      <a:pt x="2302560" y="2229429"/>
                      <a:pt x="2299223" y="2239141"/>
                      <a:pt x="2292548" y="2246392"/>
                    </a:cubicBezTo>
                    <a:cubicBezTo>
                      <a:pt x="2285874" y="2253643"/>
                      <a:pt x="2276470" y="2257771"/>
                      <a:pt x="2266615" y="2257778"/>
                    </a:cubicBezTo>
                    <a:lnTo>
                      <a:pt x="2212781" y="2257778"/>
                    </a:lnTo>
                    <a:cubicBezTo>
                      <a:pt x="2143800" y="2257786"/>
                      <a:pt x="2084923" y="2207921"/>
                      <a:pt x="2073575" y="2139879"/>
                    </a:cubicBezTo>
                    <a:lnTo>
                      <a:pt x="1959205" y="1452880"/>
                    </a:lnTo>
                    <a:cubicBezTo>
                      <a:pt x="1957864" y="1444978"/>
                      <a:pt x="1946575" y="1444978"/>
                      <a:pt x="1945234" y="1452880"/>
                    </a:cubicBezTo>
                    <a:lnTo>
                      <a:pt x="1830793" y="2139879"/>
                    </a:lnTo>
                    <a:cubicBezTo>
                      <a:pt x="1819442" y="2207948"/>
                      <a:pt x="1760525" y="2257821"/>
                      <a:pt x="1691517" y="2257778"/>
                    </a:cubicBezTo>
                    <a:lnTo>
                      <a:pt x="1637683" y="2257778"/>
                    </a:lnTo>
                    <a:cubicBezTo>
                      <a:pt x="1627828" y="2257771"/>
                      <a:pt x="1618424" y="2253643"/>
                      <a:pt x="1611750" y="2246392"/>
                    </a:cubicBezTo>
                    <a:cubicBezTo>
                      <a:pt x="1605075" y="2239141"/>
                      <a:pt x="1601738" y="2229429"/>
                      <a:pt x="1602546" y="2219607"/>
                    </a:cubicBezTo>
                    <a:lnTo>
                      <a:pt x="1669927" y="1411111"/>
                    </a:lnTo>
                    <a:lnTo>
                      <a:pt x="1732933" y="969998"/>
                    </a:lnTo>
                    <a:moveTo>
                      <a:pt x="3285649" y="0"/>
                    </a:moveTo>
                    <a:cubicBezTo>
                      <a:pt x="3168749" y="0"/>
                      <a:pt x="3073982" y="94766"/>
                      <a:pt x="3073982" y="211667"/>
                    </a:cubicBezTo>
                    <a:lnTo>
                      <a:pt x="3073982" y="282222"/>
                    </a:lnTo>
                    <a:cubicBezTo>
                      <a:pt x="3073982" y="399122"/>
                      <a:pt x="3168749" y="493889"/>
                      <a:pt x="3285649" y="493889"/>
                    </a:cubicBezTo>
                    <a:cubicBezTo>
                      <a:pt x="3402549" y="493889"/>
                      <a:pt x="3497316" y="399122"/>
                      <a:pt x="3497316" y="282222"/>
                    </a:cubicBezTo>
                    <a:lnTo>
                      <a:pt x="3497316" y="211667"/>
                    </a:lnTo>
                    <a:cubicBezTo>
                      <a:pt x="3497316" y="94766"/>
                      <a:pt x="3402549" y="0"/>
                      <a:pt x="3285649" y="0"/>
                    </a:cubicBezTo>
                    <a:moveTo>
                      <a:pt x="3066433" y="969998"/>
                    </a:moveTo>
                    <a:cubicBezTo>
                      <a:pt x="3067632" y="961884"/>
                      <a:pt x="3056202" y="958709"/>
                      <a:pt x="3053027" y="966258"/>
                    </a:cubicBezTo>
                    <a:lnTo>
                      <a:pt x="2899005" y="1325598"/>
                    </a:lnTo>
                    <a:cubicBezTo>
                      <a:pt x="2876748" y="1377518"/>
                      <a:pt x="2825672" y="1411161"/>
                      <a:pt x="2769182" y="1411111"/>
                    </a:cubicBezTo>
                    <a:lnTo>
                      <a:pt x="2704130" y="1411111"/>
                    </a:lnTo>
                    <a:cubicBezTo>
                      <a:pt x="2692266" y="1411122"/>
                      <a:pt x="2681190" y="1405168"/>
                      <a:pt x="2674655" y="1395265"/>
                    </a:cubicBezTo>
                    <a:cubicBezTo>
                      <a:pt x="2668120" y="1385363"/>
                      <a:pt x="2667000" y="1372839"/>
                      <a:pt x="2671675" y="1361934"/>
                    </a:cubicBezTo>
                    <a:lnTo>
                      <a:pt x="2862316" y="917222"/>
                    </a:lnTo>
                    <a:lnTo>
                      <a:pt x="2932448" y="741821"/>
                    </a:lnTo>
                    <a:cubicBezTo>
                      <a:pt x="2975318" y="634683"/>
                      <a:pt x="3079095" y="564437"/>
                      <a:pt x="3194491" y="564444"/>
                    </a:cubicBezTo>
                    <a:lnTo>
                      <a:pt x="3376807" y="564444"/>
                    </a:lnTo>
                    <a:cubicBezTo>
                      <a:pt x="3492203" y="564437"/>
                      <a:pt x="3595980" y="634683"/>
                      <a:pt x="3638850" y="741821"/>
                    </a:cubicBezTo>
                    <a:lnTo>
                      <a:pt x="3708982" y="917222"/>
                    </a:lnTo>
                    <a:lnTo>
                      <a:pt x="3899553" y="1361934"/>
                    </a:lnTo>
                    <a:cubicBezTo>
                      <a:pt x="3904228" y="1372839"/>
                      <a:pt x="3903107" y="1385363"/>
                      <a:pt x="3896572" y="1395265"/>
                    </a:cubicBezTo>
                    <a:cubicBezTo>
                      <a:pt x="3890037" y="1405168"/>
                      <a:pt x="3878962" y="1411122"/>
                      <a:pt x="3867097" y="1411111"/>
                    </a:cubicBezTo>
                    <a:lnTo>
                      <a:pt x="3802045" y="1411111"/>
                    </a:lnTo>
                    <a:cubicBezTo>
                      <a:pt x="3745607" y="1411105"/>
                      <a:pt x="3694601" y="1377471"/>
                      <a:pt x="3672364" y="1325598"/>
                    </a:cubicBezTo>
                    <a:lnTo>
                      <a:pt x="3518341" y="966258"/>
                    </a:lnTo>
                    <a:cubicBezTo>
                      <a:pt x="3515096" y="958709"/>
                      <a:pt x="3503736" y="961884"/>
                      <a:pt x="3504865" y="969998"/>
                    </a:cubicBezTo>
                    <a:lnTo>
                      <a:pt x="3567871" y="1411111"/>
                    </a:lnTo>
                    <a:lnTo>
                      <a:pt x="3635252" y="2219607"/>
                    </a:lnTo>
                    <a:cubicBezTo>
                      <a:pt x="3636060" y="2229429"/>
                      <a:pt x="3632723" y="2239141"/>
                      <a:pt x="3626048" y="2246392"/>
                    </a:cubicBezTo>
                    <a:cubicBezTo>
                      <a:pt x="3619374" y="2253643"/>
                      <a:pt x="3609970" y="2257771"/>
                      <a:pt x="3600115" y="2257778"/>
                    </a:cubicBezTo>
                    <a:lnTo>
                      <a:pt x="3546281" y="2257778"/>
                    </a:lnTo>
                    <a:cubicBezTo>
                      <a:pt x="3477299" y="2257786"/>
                      <a:pt x="3418423" y="2207921"/>
                      <a:pt x="3407075" y="2139879"/>
                    </a:cubicBezTo>
                    <a:lnTo>
                      <a:pt x="3292704" y="1452880"/>
                    </a:lnTo>
                    <a:cubicBezTo>
                      <a:pt x="3291364" y="1444978"/>
                      <a:pt x="3280075" y="1444978"/>
                      <a:pt x="3278735" y="1452880"/>
                    </a:cubicBezTo>
                    <a:lnTo>
                      <a:pt x="3164293" y="2139879"/>
                    </a:lnTo>
                    <a:cubicBezTo>
                      <a:pt x="3152942" y="2207948"/>
                      <a:pt x="3094025" y="2257821"/>
                      <a:pt x="3025017" y="2257778"/>
                    </a:cubicBezTo>
                    <a:lnTo>
                      <a:pt x="2971183" y="2257778"/>
                    </a:lnTo>
                    <a:cubicBezTo>
                      <a:pt x="2961328" y="2257771"/>
                      <a:pt x="2951924" y="2253643"/>
                      <a:pt x="2945250" y="2246392"/>
                    </a:cubicBezTo>
                    <a:cubicBezTo>
                      <a:pt x="2938575" y="2239141"/>
                      <a:pt x="2935238" y="2229429"/>
                      <a:pt x="2936046" y="2219607"/>
                    </a:cubicBezTo>
                    <a:lnTo>
                      <a:pt x="3003427" y="1411111"/>
                    </a:lnTo>
                    <a:lnTo>
                      <a:pt x="3066433" y="969998"/>
                    </a:lnTo>
                    <a:moveTo>
                      <a:pt x="4619149" y="0"/>
                    </a:moveTo>
                    <a:cubicBezTo>
                      <a:pt x="4502249" y="0"/>
                      <a:pt x="4407482" y="94766"/>
                      <a:pt x="4407482" y="211667"/>
                    </a:cubicBezTo>
                    <a:lnTo>
                      <a:pt x="4407482" y="282222"/>
                    </a:lnTo>
                    <a:cubicBezTo>
                      <a:pt x="4407482" y="399122"/>
                      <a:pt x="4502249" y="493889"/>
                      <a:pt x="4619149" y="493889"/>
                    </a:cubicBezTo>
                    <a:cubicBezTo>
                      <a:pt x="4736049" y="493889"/>
                      <a:pt x="4830816" y="399122"/>
                      <a:pt x="4830816" y="282222"/>
                    </a:cubicBezTo>
                    <a:lnTo>
                      <a:pt x="4830816" y="211667"/>
                    </a:lnTo>
                    <a:cubicBezTo>
                      <a:pt x="4830816" y="94766"/>
                      <a:pt x="4736049" y="0"/>
                      <a:pt x="4619149" y="0"/>
                    </a:cubicBezTo>
                    <a:moveTo>
                      <a:pt x="4399933" y="969998"/>
                    </a:moveTo>
                    <a:cubicBezTo>
                      <a:pt x="4401132" y="961884"/>
                      <a:pt x="4389702" y="958709"/>
                      <a:pt x="4386527" y="966258"/>
                    </a:cubicBezTo>
                    <a:lnTo>
                      <a:pt x="4232504" y="1325598"/>
                    </a:lnTo>
                    <a:cubicBezTo>
                      <a:pt x="4210248" y="1377518"/>
                      <a:pt x="4159172" y="1411161"/>
                      <a:pt x="4102682" y="1411111"/>
                    </a:cubicBezTo>
                    <a:lnTo>
                      <a:pt x="4037630" y="1411111"/>
                    </a:lnTo>
                    <a:cubicBezTo>
                      <a:pt x="4025765" y="1411122"/>
                      <a:pt x="4014691" y="1405168"/>
                      <a:pt x="4008155" y="1395265"/>
                    </a:cubicBezTo>
                    <a:cubicBezTo>
                      <a:pt x="4001620" y="1385363"/>
                      <a:pt x="4000500" y="1372839"/>
                      <a:pt x="4005174" y="1361934"/>
                    </a:cubicBezTo>
                    <a:lnTo>
                      <a:pt x="4195816" y="917222"/>
                    </a:lnTo>
                    <a:lnTo>
                      <a:pt x="4265948" y="741821"/>
                    </a:lnTo>
                    <a:cubicBezTo>
                      <a:pt x="4308818" y="634683"/>
                      <a:pt x="4412595" y="564437"/>
                      <a:pt x="4527991" y="564444"/>
                    </a:cubicBezTo>
                    <a:lnTo>
                      <a:pt x="4710307" y="564444"/>
                    </a:lnTo>
                    <a:cubicBezTo>
                      <a:pt x="4825703" y="564437"/>
                      <a:pt x="4929480" y="634683"/>
                      <a:pt x="4972350" y="741821"/>
                    </a:cubicBezTo>
                    <a:lnTo>
                      <a:pt x="5042482" y="917222"/>
                    </a:lnTo>
                    <a:lnTo>
                      <a:pt x="5233053" y="1361934"/>
                    </a:lnTo>
                    <a:cubicBezTo>
                      <a:pt x="5237728" y="1372839"/>
                      <a:pt x="5236607" y="1385363"/>
                      <a:pt x="5230072" y="1395265"/>
                    </a:cubicBezTo>
                    <a:cubicBezTo>
                      <a:pt x="5223537" y="1405168"/>
                      <a:pt x="5212462" y="1411122"/>
                      <a:pt x="5200597" y="1411111"/>
                    </a:cubicBezTo>
                    <a:lnTo>
                      <a:pt x="5135545" y="1411111"/>
                    </a:lnTo>
                    <a:cubicBezTo>
                      <a:pt x="5079107" y="1411105"/>
                      <a:pt x="5028101" y="1377471"/>
                      <a:pt x="5005864" y="1325598"/>
                    </a:cubicBezTo>
                    <a:lnTo>
                      <a:pt x="4851841" y="966258"/>
                    </a:lnTo>
                    <a:cubicBezTo>
                      <a:pt x="4848596" y="958709"/>
                      <a:pt x="4837236" y="961884"/>
                      <a:pt x="4838365" y="969998"/>
                    </a:cubicBezTo>
                    <a:lnTo>
                      <a:pt x="4901371" y="1411111"/>
                    </a:lnTo>
                    <a:lnTo>
                      <a:pt x="4968752" y="2219607"/>
                    </a:lnTo>
                    <a:cubicBezTo>
                      <a:pt x="4969560" y="2229429"/>
                      <a:pt x="4966223" y="2239141"/>
                      <a:pt x="4959548" y="2246392"/>
                    </a:cubicBezTo>
                    <a:cubicBezTo>
                      <a:pt x="4952874" y="2253643"/>
                      <a:pt x="4943470" y="2257771"/>
                      <a:pt x="4933615" y="2257778"/>
                    </a:cubicBezTo>
                    <a:lnTo>
                      <a:pt x="4879781" y="2257778"/>
                    </a:lnTo>
                    <a:cubicBezTo>
                      <a:pt x="4810799" y="2257786"/>
                      <a:pt x="4751923" y="2207921"/>
                      <a:pt x="4740575" y="2139879"/>
                    </a:cubicBezTo>
                    <a:lnTo>
                      <a:pt x="4626204" y="1452880"/>
                    </a:lnTo>
                    <a:cubicBezTo>
                      <a:pt x="4624864" y="1444978"/>
                      <a:pt x="4613575" y="1444978"/>
                      <a:pt x="4612235" y="1452880"/>
                    </a:cubicBezTo>
                    <a:lnTo>
                      <a:pt x="4497794" y="2139879"/>
                    </a:lnTo>
                    <a:cubicBezTo>
                      <a:pt x="4486442" y="2207948"/>
                      <a:pt x="4427525" y="2257821"/>
                      <a:pt x="4358517" y="2257778"/>
                    </a:cubicBezTo>
                    <a:lnTo>
                      <a:pt x="4304683" y="2257778"/>
                    </a:lnTo>
                    <a:cubicBezTo>
                      <a:pt x="4294828" y="2257771"/>
                      <a:pt x="4285424" y="2253643"/>
                      <a:pt x="4278750" y="2246392"/>
                    </a:cubicBezTo>
                    <a:cubicBezTo>
                      <a:pt x="4272075" y="2239141"/>
                      <a:pt x="4268738" y="2229429"/>
                      <a:pt x="4269546" y="2219607"/>
                    </a:cubicBezTo>
                    <a:lnTo>
                      <a:pt x="4336927" y="1411111"/>
                    </a:lnTo>
                    <a:lnTo>
                      <a:pt x="4399933" y="969998"/>
                    </a:lnTo>
                    <a:moveTo>
                      <a:pt x="5952649" y="0"/>
                    </a:moveTo>
                    <a:cubicBezTo>
                      <a:pt x="5835749" y="0"/>
                      <a:pt x="5740982" y="94766"/>
                      <a:pt x="5740982" y="211667"/>
                    </a:cubicBezTo>
                    <a:lnTo>
                      <a:pt x="5740982" y="282222"/>
                    </a:lnTo>
                    <a:cubicBezTo>
                      <a:pt x="5740982" y="399122"/>
                      <a:pt x="5835749" y="493889"/>
                      <a:pt x="5952649" y="493889"/>
                    </a:cubicBezTo>
                    <a:cubicBezTo>
                      <a:pt x="6069549" y="493889"/>
                      <a:pt x="6164316" y="399122"/>
                      <a:pt x="6164316" y="282222"/>
                    </a:cubicBezTo>
                    <a:lnTo>
                      <a:pt x="6164316" y="211667"/>
                    </a:lnTo>
                    <a:cubicBezTo>
                      <a:pt x="6164316" y="94766"/>
                      <a:pt x="6069549" y="0"/>
                      <a:pt x="5952649" y="0"/>
                    </a:cubicBezTo>
                    <a:moveTo>
                      <a:pt x="5733433" y="969998"/>
                    </a:moveTo>
                    <a:cubicBezTo>
                      <a:pt x="5734632" y="961884"/>
                      <a:pt x="5723202" y="958709"/>
                      <a:pt x="5720027" y="966258"/>
                    </a:cubicBezTo>
                    <a:lnTo>
                      <a:pt x="5566004" y="1325598"/>
                    </a:lnTo>
                    <a:cubicBezTo>
                      <a:pt x="5543748" y="1377518"/>
                      <a:pt x="5492672" y="1411161"/>
                      <a:pt x="5436182" y="1411111"/>
                    </a:cubicBezTo>
                    <a:lnTo>
                      <a:pt x="5371130" y="1411111"/>
                    </a:lnTo>
                    <a:cubicBezTo>
                      <a:pt x="5359265" y="1411122"/>
                      <a:pt x="5348191" y="1405168"/>
                      <a:pt x="5341655" y="1395265"/>
                    </a:cubicBezTo>
                    <a:cubicBezTo>
                      <a:pt x="5335120" y="1385363"/>
                      <a:pt x="5334000" y="1372839"/>
                      <a:pt x="5338674" y="1361934"/>
                    </a:cubicBezTo>
                    <a:lnTo>
                      <a:pt x="5529316" y="917222"/>
                    </a:lnTo>
                    <a:lnTo>
                      <a:pt x="5599448" y="741821"/>
                    </a:lnTo>
                    <a:cubicBezTo>
                      <a:pt x="5642318" y="634683"/>
                      <a:pt x="5746095" y="564437"/>
                      <a:pt x="5861491" y="564444"/>
                    </a:cubicBezTo>
                    <a:lnTo>
                      <a:pt x="6043807" y="564444"/>
                    </a:lnTo>
                    <a:cubicBezTo>
                      <a:pt x="6159203" y="564437"/>
                      <a:pt x="6262980" y="634683"/>
                      <a:pt x="6305850" y="741821"/>
                    </a:cubicBezTo>
                    <a:lnTo>
                      <a:pt x="6375982" y="917222"/>
                    </a:lnTo>
                    <a:lnTo>
                      <a:pt x="6566553" y="1361934"/>
                    </a:lnTo>
                    <a:cubicBezTo>
                      <a:pt x="6571228" y="1372839"/>
                      <a:pt x="6570107" y="1385363"/>
                      <a:pt x="6563572" y="1395265"/>
                    </a:cubicBezTo>
                    <a:cubicBezTo>
                      <a:pt x="6557037" y="1405168"/>
                      <a:pt x="6545962" y="1411122"/>
                      <a:pt x="6534097" y="1411111"/>
                    </a:cubicBezTo>
                    <a:lnTo>
                      <a:pt x="6469045" y="1411111"/>
                    </a:lnTo>
                    <a:cubicBezTo>
                      <a:pt x="6412607" y="1411105"/>
                      <a:pt x="6361601" y="1377471"/>
                      <a:pt x="6339364" y="1325598"/>
                    </a:cubicBezTo>
                    <a:lnTo>
                      <a:pt x="6185341" y="966258"/>
                    </a:lnTo>
                    <a:cubicBezTo>
                      <a:pt x="6182096" y="958709"/>
                      <a:pt x="6170736" y="961884"/>
                      <a:pt x="6171865" y="969998"/>
                    </a:cubicBezTo>
                    <a:lnTo>
                      <a:pt x="6234871" y="1411111"/>
                    </a:lnTo>
                    <a:lnTo>
                      <a:pt x="6302252" y="2219607"/>
                    </a:lnTo>
                    <a:cubicBezTo>
                      <a:pt x="6303060" y="2229429"/>
                      <a:pt x="6299723" y="2239141"/>
                      <a:pt x="6293048" y="2246392"/>
                    </a:cubicBezTo>
                    <a:cubicBezTo>
                      <a:pt x="6286374" y="2253643"/>
                      <a:pt x="6276970" y="2257771"/>
                      <a:pt x="6267115" y="2257778"/>
                    </a:cubicBezTo>
                    <a:lnTo>
                      <a:pt x="6213281" y="2257778"/>
                    </a:lnTo>
                    <a:cubicBezTo>
                      <a:pt x="6144299" y="2257786"/>
                      <a:pt x="6085423" y="2207921"/>
                      <a:pt x="6074075" y="2139879"/>
                    </a:cubicBezTo>
                    <a:lnTo>
                      <a:pt x="5959704" y="1452880"/>
                    </a:lnTo>
                    <a:cubicBezTo>
                      <a:pt x="5958364" y="1444978"/>
                      <a:pt x="5947075" y="1444978"/>
                      <a:pt x="5945735" y="1452880"/>
                    </a:cubicBezTo>
                    <a:lnTo>
                      <a:pt x="5831294" y="2139879"/>
                    </a:lnTo>
                    <a:cubicBezTo>
                      <a:pt x="5819942" y="2207948"/>
                      <a:pt x="5761025" y="2257821"/>
                      <a:pt x="5692017" y="2257778"/>
                    </a:cubicBezTo>
                    <a:lnTo>
                      <a:pt x="5638183" y="2257778"/>
                    </a:lnTo>
                    <a:cubicBezTo>
                      <a:pt x="5628328" y="2257771"/>
                      <a:pt x="5618924" y="2253643"/>
                      <a:pt x="5612250" y="2246392"/>
                    </a:cubicBezTo>
                    <a:cubicBezTo>
                      <a:pt x="5605575" y="2239141"/>
                      <a:pt x="5602238" y="2229429"/>
                      <a:pt x="5603046" y="2219607"/>
                    </a:cubicBezTo>
                    <a:lnTo>
                      <a:pt x="5670427" y="1411111"/>
                    </a:lnTo>
                    <a:lnTo>
                      <a:pt x="5733433" y="969998"/>
                    </a:lnTo>
                    <a:moveTo>
                      <a:pt x="7286149" y="0"/>
                    </a:moveTo>
                    <a:cubicBezTo>
                      <a:pt x="7169248" y="0"/>
                      <a:pt x="7074482" y="94766"/>
                      <a:pt x="7074482" y="211667"/>
                    </a:cubicBezTo>
                    <a:lnTo>
                      <a:pt x="7074482" y="282222"/>
                    </a:lnTo>
                    <a:cubicBezTo>
                      <a:pt x="7074482" y="399122"/>
                      <a:pt x="7169248" y="493889"/>
                      <a:pt x="7286149" y="493889"/>
                    </a:cubicBezTo>
                    <a:cubicBezTo>
                      <a:pt x="7403050" y="493889"/>
                      <a:pt x="7497816" y="399122"/>
                      <a:pt x="7497816" y="282222"/>
                    </a:cubicBezTo>
                    <a:lnTo>
                      <a:pt x="7497816" y="211667"/>
                    </a:lnTo>
                    <a:cubicBezTo>
                      <a:pt x="7497816" y="94766"/>
                      <a:pt x="7403050" y="0"/>
                      <a:pt x="7286149" y="0"/>
                    </a:cubicBezTo>
                    <a:moveTo>
                      <a:pt x="7066933" y="969998"/>
                    </a:moveTo>
                    <a:cubicBezTo>
                      <a:pt x="7068132" y="961884"/>
                      <a:pt x="7056703" y="958709"/>
                      <a:pt x="7053528" y="966258"/>
                    </a:cubicBezTo>
                    <a:lnTo>
                      <a:pt x="6899504" y="1325598"/>
                    </a:lnTo>
                    <a:cubicBezTo>
                      <a:pt x="6877248" y="1377518"/>
                      <a:pt x="6826172" y="1411161"/>
                      <a:pt x="6769682" y="1411111"/>
                    </a:cubicBezTo>
                    <a:lnTo>
                      <a:pt x="6704630" y="1411111"/>
                    </a:lnTo>
                    <a:cubicBezTo>
                      <a:pt x="6692766" y="1411122"/>
                      <a:pt x="6681691" y="1405168"/>
                      <a:pt x="6675155" y="1395265"/>
                    </a:cubicBezTo>
                    <a:cubicBezTo>
                      <a:pt x="6668620" y="1385363"/>
                      <a:pt x="6667500" y="1372839"/>
                      <a:pt x="6672175" y="1361934"/>
                    </a:cubicBezTo>
                    <a:lnTo>
                      <a:pt x="6862816" y="917222"/>
                    </a:lnTo>
                    <a:lnTo>
                      <a:pt x="6932948" y="741821"/>
                    </a:lnTo>
                    <a:cubicBezTo>
                      <a:pt x="6975818" y="634683"/>
                      <a:pt x="7079594" y="564437"/>
                      <a:pt x="7194991" y="564444"/>
                    </a:cubicBezTo>
                    <a:lnTo>
                      <a:pt x="7377307" y="564444"/>
                    </a:lnTo>
                    <a:cubicBezTo>
                      <a:pt x="7492704" y="564437"/>
                      <a:pt x="7596480" y="634683"/>
                      <a:pt x="7639350" y="741821"/>
                    </a:cubicBezTo>
                    <a:lnTo>
                      <a:pt x="7709482" y="917222"/>
                    </a:lnTo>
                    <a:lnTo>
                      <a:pt x="7900053" y="1361934"/>
                    </a:lnTo>
                    <a:cubicBezTo>
                      <a:pt x="7904728" y="1372839"/>
                      <a:pt x="7903607" y="1385363"/>
                      <a:pt x="7897072" y="1395265"/>
                    </a:cubicBezTo>
                    <a:cubicBezTo>
                      <a:pt x="7890537" y="1405168"/>
                      <a:pt x="7879462" y="1411122"/>
                      <a:pt x="7867597" y="1411111"/>
                    </a:cubicBezTo>
                    <a:lnTo>
                      <a:pt x="7802545" y="1411111"/>
                    </a:lnTo>
                    <a:cubicBezTo>
                      <a:pt x="7746107" y="1411105"/>
                      <a:pt x="7695101" y="1377471"/>
                      <a:pt x="7672864" y="1325598"/>
                    </a:cubicBezTo>
                    <a:lnTo>
                      <a:pt x="7518841" y="966258"/>
                    </a:lnTo>
                    <a:cubicBezTo>
                      <a:pt x="7515595" y="958709"/>
                      <a:pt x="7504236" y="961884"/>
                      <a:pt x="7505365" y="969998"/>
                    </a:cubicBezTo>
                    <a:lnTo>
                      <a:pt x="7568371" y="1411111"/>
                    </a:lnTo>
                    <a:lnTo>
                      <a:pt x="7635752" y="2219607"/>
                    </a:lnTo>
                    <a:cubicBezTo>
                      <a:pt x="7636560" y="2229429"/>
                      <a:pt x="7633222" y="2239141"/>
                      <a:pt x="7626548" y="2246392"/>
                    </a:cubicBezTo>
                    <a:cubicBezTo>
                      <a:pt x="7619874" y="2253643"/>
                      <a:pt x="7610470" y="2257771"/>
                      <a:pt x="7600615" y="2257778"/>
                    </a:cubicBezTo>
                    <a:lnTo>
                      <a:pt x="7546781" y="2257778"/>
                    </a:lnTo>
                    <a:cubicBezTo>
                      <a:pt x="7477799" y="2257786"/>
                      <a:pt x="7418922" y="2207921"/>
                      <a:pt x="7407575" y="2139879"/>
                    </a:cubicBezTo>
                    <a:lnTo>
                      <a:pt x="7293204" y="1452880"/>
                    </a:lnTo>
                    <a:cubicBezTo>
                      <a:pt x="7291864" y="1444978"/>
                      <a:pt x="7280575" y="1444978"/>
                      <a:pt x="7279235" y="1452880"/>
                    </a:cubicBezTo>
                    <a:lnTo>
                      <a:pt x="7164794" y="2139879"/>
                    </a:lnTo>
                    <a:cubicBezTo>
                      <a:pt x="7153442" y="2207948"/>
                      <a:pt x="7094525" y="2257821"/>
                      <a:pt x="7025517" y="2257778"/>
                    </a:cubicBezTo>
                    <a:lnTo>
                      <a:pt x="6971683" y="2257778"/>
                    </a:lnTo>
                    <a:cubicBezTo>
                      <a:pt x="6961828" y="2257771"/>
                      <a:pt x="6952424" y="2253643"/>
                      <a:pt x="6945750" y="2246392"/>
                    </a:cubicBezTo>
                    <a:cubicBezTo>
                      <a:pt x="6939076" y="2239141"/>
                      <a:pt x="6935738" y="2229429"/>
                      <a:pt x="6936546" y="2219607"/>
                    </a:cubicBezTo>
                    <a:lnTo>
                      <a:pt x="7003927" y="1411111"/>
                    </a:lnTo>
                    <a:lnTo>
                      <a:pt x="7066933" y="969998"/>
                    </a:lnTo>
                  </a:path>
                </a:pathLst>
              </a:custGeom>
              <a:solidFill>
                <a:srgbClr val="F16B74"/>
              </a:solidFill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" name="Freeform 5">
                <a:extLst>
                  <a:ext uri="{FF2B5EF4-FFF2-40B4-BE49-F238E27FC236}">
                    <a16:creationId xmlns:a16="http://schemas.microsoft.com/office/drawing/2014/main" id="{3F55F2A9-C587-12F0-A0EF-D866221FD85D}"/>
                  </a:ext>
                </a:extLst>
              </p:cNvPr>
              <p:cNvSpPr/>
              <p:nvPr/>
            </p:nvSpPr>
            <p:spPr>
              <a:xfrm>
                <a:off x="16351" y="0"/>
                <a:ext cx="10571728" cy="6900376"/>
              </a:xfrm>
              <a:custGeom>
                <a:avLst/>
                <a:gdLst/>
                <a:ahLst/>
                <a:cxnLst/>
                <a:rect l="l" t="t" r="r" b="b"/>
                <a:pathLst>
                  <a:path w="10571728" h="6900376">
                    <a:moveTo>
                      <a:pt x="8619649" y="0"/>
                    </a:moveTo>
                    <a:cubicBezTo>
                      <a:pt x="8502748" y="0"/>
                      <a:pt x="8407982" y="94766"/>
                      <a:pt x="8407982" y="211667"/>
                    </a:cubicBezTo>
                    <a:lnTo>
                      <a:pt x="8407982" y="282222"/>
                    </a:lnTo>
                    <a:cubicBezTo>
                      <a:pt x="8407982" y="399122"/>
                      <a:pt x="8502748" y="493889"/>
                      <a:pt x="8619649" y="493889"/>
                    </a:cubicBezTo>
                    <a:cubicBezTo>
                      <a:pt x="8736550" y="493889"/>
                      <a:pt x="8831316" y="399122"/>
                      <a:pt x="8831316" y="282222"/>
                    </a:cubicBezTo>
                    <a:lnTo>
                      <a:pt x="8831316" y="211667"/>
                    </a:lnTo>
                    <a:cubicBezTo>
                      <a:pt x="8831316" y="94766"/>
                      <a:pt x="8736550" y="0"/>
                      <a:pt x="8619649" y="0"/>
                    </a:cubicBezTo>
                    <a:moveTo>
                      <a:pt x="8400433" y="969998"/>
                    </a:moveTo>
                    <a:cubicBezTo>
                      <a:pt x="8401632" y="961884"/>
                      <a:pt x="8390203" y="958709"/>
                      <a:pt x="8387028" y="966258"/>
                    </a:cubicBezTo>
                    <a:lnTo>
                      <a:pt x="8233004" y="1325598"/>
                    </a:lnTo>
                    <a:cubicBezTo>
                      <a:pt x="8210748" y="1377518"/>
                      <a:pt x="8159672" y="1411161"/>
                      <a:pt x="8103182" y="1411111"/>
                    </a:cubicBezTo>
                    <a:lnTo>
                      <a:pt x="8038130" y="1411111"/>
                    </a:lnTo>
                    <a:cubicBezTo>
                      <a:pt x="8026266" y="1411122"/>
                      <a:pt x="8015191" y="1405168"/>
                      <a:pt x="8008655" y="1395265"/>
                    </a:cubicBezTo>
                    <a:cubicBezTo>
                      <a:pt x="8002120" y="1385363"/>
                      <a:pt x="8001000" y="1372839"/>
                      <a:pt x="8005675" y="1361934"/>
                    </a:cubicBezTo>
                    <a:lnTo>
                      <a:pt x="8196316" y="917222"/>
                    </a:lnTo>
                    <a:lnTo>
                      <a:pt x="8266448" y="741821"/>
                    </a:lnTo>
                    <a:cubicBezTo>
                      <a:pt x="8309318" y="634683"/>
                      <a:pt x="8413094" y="564437"/>
                      <a:pt x="8528491" y="564444"/>
                    </a:cubicBezTo>
                    <a:lnTo>
                      <a:pt x="8710807" y="564444"/>
                    </a:lnTo>
                    <a:cubicBezTo>
                      <a:pt x="8826204" y="564437"/>
                      <a:pt x="8929980" y="634683"/>
                      <a:pt x="8972850" y="741821"/>
                    </a:cubicBezTo>
                    <a:lnTo>
                      <a:pt x="9042982" y="917222"/>
                    </a:lnTo>
                    <a:lnTo>
                      <a:pt x="9233553" y="1361934"/>
                    </a:lnTo>
                    <a:cubicBezTo>
                      <a:pt x="9238228" y="1372839"/>
                      <a:pt x="9237107" y="1385363"/>
                      <a:pt x="9230572" y="1395265"/>
                    </a:cubicBezTo>
                    <a:cubicBezTo>
                      <a:pt x="9224037" y="1405168"/>
                      <a:pt x="9212962" y="1411122"/>
                      <a:pt x="9201097" y="1411111"/>
                    </a:cubicBezTo>
                    <a:lnTo>
                      <a:pt x="9136045" y="1411111"/>
                    </a:lnTo>
                    <a:cubicBezTo>
                      <a:pt x="9079607" y="1411105"/>
                      <a:pt x="9028601" y="1377471"/>
                      <a:pt x="9006364" y="1325598"/>
                    </a:cubicBezTo>
                    <a:lnTo>
                      <a:pt x="8852341" y="966258"/>
                    </a:lnTo>
                    <a:cubicBezTo>
                      <a:pt x="8849095" y="958709"/>
                      <a:pt x="8837736" y="961884"/>
                      <a:pt x="8838865" y="969998"/>
                    </a:cubicBezTo>
                    <a:lnTo>
                      <a:pt x="8901871" y="1411111"/>
                    </a:lnTo>
                    <a:lnTo>
                      <a:pt x="8969252" y="2219607"/>
                    </a:lnTo>
                    <a:cubicBezTo>
                      <a:pt x="8970060" y="2229429"/>
                      <a:pt x="8966722" y="2239141"/>
                      <a:pt x="8960048" y="2246392"/>
                    </a:cubicBezTo>
                    <a:cubicBezTo>
                      <a:pt x="8953374" y="2253643"/>
                      <a:pt x="8943970" y="2257771"/>
                      <a:pt x="8934115" y="2257778"/>
                    </a:cubicBezTo>
                    <a:lnTo>
                      <a:pt x="8880281" y="2257778"/>
                    </a:lnTo>
                    <a:cubicBezTo>
                      <a:pt x="8811299" y="2257786"/>
                      <a:pt x="8752422" y="2207921"/>
                      <a:pt x="8741075" y="2139879"/>
                    </a:cubicBezTo>
                    <a:lnTo>
                      <a:pt x="8626704" y="1452880"/>
                    </a:lnTo>
                    <a:cubicBezTo>
                      <a:pt x="8625364" y="1444978"/>
                      <a:pt x="8614075" y="1444978"/>
                      <a:pt x="8612735" y="1452880"/>
                    </a:cubicBezTo>
                    <a:lnTo>
                      <a:pt x="8498294" y="2139879"/>
                    </a:lnTo>
                    <a:cubicBezTo>
                      <a:pt x="8486942" y="2207948"/>
                      <a:pt x="8428025" y="2257821"/>
                      <a:pt x="8359017" y="2257778"/>
                    </a:cubicBezTo>
                    <a:lnTo>
                      <a:pt x="8305183" y="2257778"/>
                    </a:lnTo>
                    <a:cubicBezTo>
                      <a:pt x="8295328" y="2257771"/>
                      <a:pt x="8285924" y="2253643"/>
                      <a:pt x="8279250" y="2246392"/>
                    </a:cubicBezTo>
                    <a:cubicBezTo>
                      <a:pt x="8272576" y="2239141"/>
                      <a:pt x="8269238" y="2229429"/>
                      <a:pt x="8270046" y="2219607"/>
                    </a:cubicBezTo>
                    <a:lnTo>
                      <a:pt x="8337427" y="1411111"/>
                    </a:lnTo>
                    <a:lnTo>
                      <a:pt x="8400433" y="969998"/>
                    </a:lnTo>
                    <a:moveTo>
                      <a:pt x="9953149" y="0"/>
                    </a:moveTo>
                    <a:cubicBezTo>
                      <a:pt x="9836248" y="0"/>
                      <a:pt x="9741482" y="94766"/>
                      <a:pt x="9741482" y="211667"/>
                    </a:cubicBezTo>
                    <a:lnTo>
                      <a:pt x="9741482" y="282222"/>
                    </a:lnTo>
                    <a:cubicBezTo>
                      <a:pt x="9741482" y="399122"/>
                      <a:pt x="9836248" y="493889"/>
                      <a:pt x="9953149" y="493889"/>
                    </a:cubicBezTo>
                    <a:cubicBezTo>
                      <a:pt x="10070050" y="493889"/>
                      <a:pt x="10164816" y="399122"/>
                      <a:pt x="10164816" y="282222"/>
                    </a:cubicBezTo>
                    <a:lnTo>
                      <a:pt x="10164816" y="211667"/>
                    </a:lnTo>
                    <a:cubicBezTo>
                      <a:pt x="10164816" y="94766"/>
                      <a:pt x="10070050" y="0"/>
                      <a:pt x="9953149" y="0"/>
                    </a:cubicBezTo>
                    <a:moveTo>
                      <a:pt x="9733933" y="969998"/>
                    </a:moveTo>
                    <a:cubicBezTo>
                      <a:pt x="9735132" y="961884"/>
                      <a:pt x="9723703" y="958709"/>
                      <a:pt x="9720528" y="966258"/>
                    </a:cubicBezTo>
                    <a:lnTo>
                      <a:pt x="9566504" y="1325598"/>
                    </a:lnTo>
                    <a:cubicBezTo>
                      <a:pt x="9544248" y="1377518"/>
                      <a:pt x="9493172" y="1411161"/>
                      <a:pt x="9436682" y="1411111"/>
                    </a:cubicBezTo>
                    <a:lnTo>
                      <a:pt x="9371630" y="1411111"/>
                    </a:lnTo>
                    <a:cubicBezTo>
                      <a:pt x="9359766" y="1411122"/>
                      <a:pt x="9348691" y="1405168"/>
                      <a:pt x="9342155" y="1395265"/>
                    </a:cubicBezTo>
                    <a:cubicBezTo>
                      <a:pt x="9335620" y="1385363"/>
                      <a:pt x="9334500" y="1372839"/>
                      <a:pt x="9339175" y="1361934"/>
                    </a:cubicBezTo>
                    <a:lnTo>
                      <a:pt x="9529816" y="917222"/>
                    </a:lnTo>
                    <a:lnTo>
                      <a:pt x="9599948" y="741821"/>
                    </a:lnTo>
                    <a:cubicBezTo>
                      <a:pt x="9642818" y="634683"/>
                      <a:pt x="9746594" y="564437"/>
                      <a:pt x="9861991" y="564444"/>
                    </a:cubicBezTo>
                    <a:lnTo>
                      <a:pt x="10044307" y="564444"/>
                    </a:lnTo>
                    <a:cubicBezTo>
                      <a:pt x="10159704" y="564437"/>
                      <a:pt x="10263480" y="634683"/>
                      <a:pt x="10306350" y="741821"/>
                    </a:cubicBezTo>
                    <a:lnTo>
                      <a:pt x="10376482" y="917222"/>
                    </a:lnTo>
                    <a:lnTo>
                      <a:pt x="10567053" y="1361934"/>
                    </a:lnTo>
                    <a:cubicBezTo>
                      <a:pt x="10571728" y="1372839"/>
                      <a:pt x="10570607" y="1385363"/>
                      <a:pt x="10564072" y="1395265"/>
                    </a:cubicBezTo>
                    <a:cubicBezTo>
                      <a:pt x="10557537" y="1405168"/>
                      <a:pt x="10546462" y="1411122"/>
                      <a:pt x="10534597" y="1411111"/>
                    </a:cubicBezTo>
                    <a:lnTo>
                      <a:pt x="10469545" y="1411111"/>
                    </a:lnTo>
                    <a:cubicBezTo>
                      <a:pt x="10413107" y="1411105"/>
                      <a:pt x="10362101" y="1377471"/>
                      <a:pt x="10339864" y="1325598"/>
                    </a:cubicBezTo>
                    <a:lnTo>
                      <a:pt x="10185841" y="966258"/>
                    </a:lnTo>
                    <a:cubicBezTo>
                      <a:pt x="10182595" y="958709"/>
                      <a:pt x="10171236" y="961884"/>
                      <a:pt x="10172365" y="969998"/>
                    </a:cubicBezTo>
                    <a:lnTo>
                      <a:pt x="10235371" y="1411111"/>
                    </a:lnTo>
                    <a:lnTo>
                      <a:pt x="10302752" y="2219607"/>
                    </a:lnTo>
                    <a:cubicBezTo>
                      <a:pt x="10303560" y="2229429"/>
                      <a:pt x="10300222" y="2239141"/>
                      <a:pt x="10293548" y="2246392"/>
                    </a:cubicBezTo>
                    <a:cubicBezTo>
                      <a:pt x="10286874" y="2253643"/>
                      <a:pt x="10277470" y="2257771"/>
                      <a:pt x="10267615" y="2257778"/>
                    </a:cubicBezTo>
                    <a:lnTo>
                      <a:pt x="10213781" y="2257778"/>
                    </a:lnTo>
                    <a:cubicBezTo>
                      <a:pt x="10144799" y="2257786"/>
                      <a:pt x="10085922" y="2207921"/>
                      <a:pt x="10074575" y="2139879"/>
                    </a:cubicBezTo>
                    <a:lnTo>
                      <a:pt x="9960204" y="1452880"/>
                    </a:lnTo>
                    <a:cubicBezTo>
                      <a:pt x="9958864" y="1444978"/>
                      <a:pt x="9947575" y="1444978"/>
                      <a:pt x="9946235" y="1452880"/>
                    </a:cubicBezTo>
                    <a:lnTo>
                      <a:pt x="9831794" y="2139879"/>
                    </a:lnTo>
                    <a:cubicBezTo>
                      <a:pt x="9820442" y="2207948"/>
                      <a:pt x="9761525" y="2257821"/>
                      <a:pt x="9692517" y="2257778"/>
                    </a:cubicBezTo>
                    <a:lnTo>
                      <a:pt x="9638683" y="2257778"/>
                    </a:lnTo>
                    <a:cubicBezTo>
                      <a:pt x="9628828" y="2257771"/>
                      <a:pt x="9619424" y="2253643"/>
                      <a:pt x="9612750" y="2246392"/>
                    </a:cubicBezTo>
                    <a:cubicBezTo>
                      <a:pt x="9606076" y="2239141"/>
                      <a:pt x="9602738" y="2229429"/>
                      <a:pt x="9603546" y="2219607"/>
                    </a:cubicBezTo>
                    <a:lnTo>
                      <a:pt x="9670927" y="1411111"/>
                    </a:lnTo>
                    <a:lnTo>
                      <a:pt x="9733933" y="969998"/>
                    </a:lnTo>
                    <a:moveTo>
                      <a:pt x="618649" y="2321278"/>
                    </a:moveTo>
                    <a:cubicBezTo>
                      <a:pt x="501749" y="2321278"/>
                      <a:pt x="406982" y="2416044"/>
                      <a:pt x="406982" y="2532944"/>
                    </a:cubicBezTo>
                    <a:lnTo>
                      <a:pt x="406982" y="2603500"/>
                    </a:lnTo>
                    <a:cubicBezTo>
                      <a:pt x="406982" y="2720400"/>
                      <a:pt x="501749" y="2815167"/>
                      <a:pt x="618649" y="2815167"/>
                    </a:cubicBezTo>
                    <a:cubicBezTo>
                      <a:pt x="735549" y="2815167"/>
                      <a:pt x="830316" y="2720400"/>
                      <a:pt x="830316" y="2603500"/>
                    </a:cubicBezTo>
                    <a:lnTo>
                      <a:pt x="830316" y="2532944"/>
                    </a:lnTo>
                    <a:cubicBezTo>
                      <a:pt x="830316" y="2416044"/>
                      <a:pt x="735549" y="2321278"/>
                      <a:pt x="618649" y="2321278"/>
                    </a:cubicBezTo>
                    <a:moveTo>
                      <a:pt x="399433" y="3291275"/>
                    </a:moveTo>
                    <a:cubicBezTo>
                      <a:pt x="400632" y="3283162"/>
                      <a:pt x="389202" y="3279987"/>
                      <a:pt x="386027" y="3287536"/>
                    </a:cubicBezTo>
                    <a:lnTo>
                      <a:pt x="232005" y="3646875"/>
                    </a:lnTo>
                    <a:cubicBezTo>
                      <a:pt x="209748" y="3698796"/>
                      <a:pt x="158672" y="3732439"/>
                      <a:pt x="102182" y="3732389"/>
                    </a:cubicBezTo>
                    <a:lnTo>
                      <a:pt x="37130" y="3732389"/>
                    </a:lnTo>
                    <a:cubicBezTo>
                      <a:pt x="25266" y="3732399"/>
                      <a:pt x="14190" y="3726445"/>
                      <a:pt x="7655" y="3716543"/>
                    </a:cubicBezTo>
                    <a:cubicBezTo>
                      <a:pt x="1120" y="3706641"/>
                      <a:pt x="0" y="3694116"/>
                      <a:pt x="4675" y="3683212"/>
                    </a:cubicBezTo>
                    <a:lnTo>
                      <a:pt x="195316" y="3238500"/>
                    </a:lnTo>
                    <a:lnTo>
                      <a:pt x="265448" y="3063099"/>
                    </a:lnTo>
                    <a:cubicBezTo>
                      <a:pt x="308318" y="2955961"/>
                      <a:pt x="412094" y="2885715"/>
                      <a:pt x="527491" y="2885722"/>
                    </a:cubicBezTo>
                    <a:lnTo>
                      <a:pt x="709807" y="2885722"/>
                    </a:lnTo>
                    <a:cubicBezTo>
                      <a:pt x="825204" y="2885715"/>
                      <a:pt x="928980" y="2955961"/>
                      <a:pt x="971850" y="3063099"/>
                    </a:cubicBezTo>
                    <a:lnTo>
                      <a:pt x="1041982" y="3238500"/>
                    </a:lnTo>
                    <a:lnTo>
                      <a:pt x="1232553" y="3683212"/>
                    </a:lnTo>
                    <a:cubicBezTo>
                      <a:pt x="1237228" y="3694116"/>
                      <a:pt x="1236108" y="3706641"/>
                      <a:pt x="1229572" y="3716543"/>
                    </a:cubicBezTo>
                    <a:cubicBezTo>
                      <a:pt x="1223037" y="3726445"/>
                      <a:pt x="1211962" y="3732399"/>
                      <a:pt x="1200097" y="3732389"/>
                    </a:cubicBezTo>
                    <a:lnTo>
                      <a:pt x="1135045" y="3732389"/>
                    </a:lnTo>
                    <a:cubicBezTo>
                      <a:pt x="1078607" y="3732383"/>
                      <a:pt x="1027601" y="3698749"/>
                      <a:pt x="1005364" y="3646875"/>
                    </a:cubicBezTo>
                    <a:lnTo>
                      <a:pt x="851341" y="3287536"/>
                    </a:lnTo>
                    <a:cubicBezTo>
                      <a:pt x="848096" y="3279987"/>
                      <a:pt x="836736" y="3283162"/>
                      <a:pt x="837865" y="3291275"/>
                    </a:cubicBezTo>
                    <a:lnTo>
                      <a:pt x="900871" y="3732389"/>
                    </a:lnTo>
                    <a:lnTo>
                      <a:pt x="968252" y="4540885"/>
                    </a:lnTo>
                    <a:cubicBezTo>
                      <a:pt x="969060" y="4550707"/>
                      <a:pt x="965723" y="4560419"/>
                      <a:pt x="959048" y="4567670"/>
                    </a:cubicBezTo>
                    <a:cubicBezTo>
                      <a:pt x="952374" y="4574921"/>
                      <a:pt x="942970" y="4579049"/>
                      <a:pt x="933115" y="4579055"/>
                    </a:cubicBezTo>
                    <a:lnTo>
                      <a:pt x="879281" y="4579055"/>
                    </a:lnTo>
                    <a:cubicBezTo>
                      <a:pt x="810300" y="4579064"/>
                      <a:pt x="751423" y="4529199"/>
                      <a:pt x="740075" y="4461157"/>
                    </a:cubicBezTo>
                    <a:lnTo>
                      <a:pt x="625705" y="3774158"/>
                    </a:lnTo>
                    <a:cubicBezTo>
                      <a:pt x="624364" y="3766255"/>
                      <a:pt x="613075" y="3766255"/>
                      <a:pt x="611735" y="3774158"/>
                    </a:cubicBezTo>
                    <a:lnTo>
                      <a:pt x="497293" y="4461157"/>
                    </a:lnTo>
                    <a:cubicBezTo>
                      <a:pt x="485942" y="4529225"/>
                      <a:pt x="427025" y="4579098"/>
                      <a:pt x="358017" y="4579055"/>
                    </a:cubicBezTo>
                    <a:lnTo>
                      <a:pt x="304183" y="4579055"/>
                    </a:lnTo>
                    <a:cubicBezTo>
                      <a:pt x="294328" y="4579049"/>
                      <a:pt x="284924" y="4574921"/>
                      <a:pt x="278250" y="4567670"/>
                    </a:cubicBezTo>
                    <a:cubicBezTo>
                      <a:pt x="271575" y="4560419"/>
                      <a:pt x="268238" y="4550707"/>
                      <a:pt x="269046" y="4540885"/>
                    </a:cubicBezTo>
                    <a:lnTo>
                      <a:pt x="336427" y="3732389"/>
                    </a:lnTo>
                    <a:lnTo>
                      <a:pt x="399433" y="3291275"/>
                    </a:lnTo>
                    <a:moveTo>
                      <a:pt x="1952149" y="2321278"/>
                    </a:moveTo>
                    <a:cubicBezTo>
                      <a:pt x="1835249" y="2321278"/>
                      <a:pt x="1740482" y="2416044"/>
                      <a:pt x="1740482" y="2532944"/>
                    </a:cubicBezTo>
                    <a:lnTo>
                      <a:pt x="1740482" y="2603500"/>
                    </a:lnTo>
                    <a:cubicBezTo>
                      <a:pt x="1740482" y="2720400"/>
                      <a:pt x="1835249" y="2815167"/>
                      <a:pt x="1952149" y="2815167"/>
                    </a:cubicBezTo>
                    <a:cubicBezTo>
                      <a:pt x="2069049" y="2815167"/>
                      <a:pt x="2163816" y="2720400"/>
                      <a:pt x="2163816" y="2603500"/>
                    </a:cubicBezTo>
                    <a:lnTo>
                      <a:pt x="2163816" y="2532944"/>
                    </a:lnTo>
                    <a:cubicBezTo>
                      <a:pt x="2163816" y="2416044"/>
                      <a:pt x="2069049" y="2321278"/>
                      <a:pt x="1952149" y="2321278"/>
                    </a:cubicBezTo>
                    <a:moveTo>
                      <a:pt x="1732933" y="3291275"/>
                    </a:moveTo>
                    <a:cubicBezTo>
                      <a:pt x="1734132" y="3283162"/>
                      <a:pt x="1722702" y="3279987"/>
                      <a:pt x="1719527" y="3287536"/>
                    </a:cubicBezTo>
                    <a:lnTo>
                      <a:pt x="1565505" y="3646875"/>
                    </a:lnTo>
                    <a:cubicBezTo>
                      <a:pt x="1543248" y="3698796"/>
                      <a:pt x="1492172" y="3732439"/>
                      <a:pt x="1435682" y="3732389"/>
                    </a:cubicBezTo>
                    <a:lnTo>
                      <a:pt x="1370630" y="3732389"/>
                    </a:lnTo>
                    <a:cubicBezTo>
                      <a:pt x="1358766" y="3732399"/>
                      <a:pt x="1347690" y="3726445"/>
                      <a:pt x="1341155" y="3716543"/>
                    </a:cubicBezTo>
                    <a:cubicBezTo>
                      <a:pt x="1334620" y="3706641"/>
                      <a:pt x="1333500" y="3694116"/>
                      <a:pt x="1338175" y="3683212"/>
                    </a:cubicBezTo>
                    <a:lnTo>
                      <a:pt x="1528816" y="3238500"/>
                    </a:lnTo>
                    <a:lnTo>
                      <a:pt x="1598948" y="3063099"/>
                    </a:lnTo>
                    <a:cubicBezTo>
                      <a:pt x="1641818" y="2955961"/>
                      <a:pt x="1745595" y="2885715"/>
                      <a:pt x="1860991" y="2885722"/>
                    </a:cubicBezTo>
                    <a:lnTo>
                      <a:pt x="2043307" y="2885722"/>
                    </a:lnTo>
                    <a:cubicBezTo>
                      <a:pt x="2158703" y="2885715"/>
                      <a:pt x="2262480" y="2955961"/>
                      <a:pt x="2305350" y="3063099"/>
                    </a:cubicBezTo>
                    <a:lnTo>
                      <a:pt x="2375482" y="3238500"/>
                    </a:lnTo>
                    <a:lnTo>
                      <a:pt x="2566053" y="3683212"/>
                    </a:lnTo>
                    <a:cubicBezTo>
                      <a:pt x="2570728" y="3694116"/>
                      <a:pt x="2569608" y="3706641"/>
                      <a:pt x="2563072" y="3716543"/>
                    </a:cubicBezTo>
                    <a:cubicBezTo>
                      <a:pt x="2556537" y="3726445"/>
                      <a:pt x="2545462" y="3732399"/>
                      <a:pt x="2533597" y="3732389"/>
                    </a:cubicBezTo>
                    <a:lnTo>
                      <a:pt x="2468545" y="3732389"/>
                    </a:lnTo>
                    <a:cubicBezTo>
                      <a:pt x="2412107" y="3732383"/>
                      <a:pt x="2361101" y="3698749"/>
                      <a:pt x="2338864" y="3646875"/>
                    </a:cubicBezTo>
                    <a:lnTo>
                      <a:pt x="2184841" y="3287536"/>
                    </a:lnTo>
                    <a:cubicBezTo>
                      <a:pt x="2181596" y="3279987"/>
                      <a:pt x="2170236" y="3283162"/>
                      <a:pt x="2171365" y="3291275"/>
                    </a:cubicBezTo>
                    <a:lnTo>
                      <a:pt x="2234371" y="3732389"/>
                    </a:lnTo>
                    <a:lnTo>
                      <a:pt x="2301752" y="4540885"/>
                    </a:lnTo>
                    <a:cubicBezTo>
                      <a:pt x="2302560" y="4550707"/>
                      <a:pt x="2299223" y="4560419"/>
                      <a:pt x="2292548" y="4567670"/>
                    </a:cubicBezTo>
                    <a:cubicBezTo>
                      <a:pt x="2285874" y="4574921"/>
                      <a:pt x="2276470" y="4579049"/>
                      <a:pt x="2266615" y="4579055"/>
                    </a:cubicBezTo>
                    <a:lnTo>
                      <a:pt x="2212781" y="4579055"/>
                    </a:lnTo>
                    <a:cubicBezTo>
                      <a:pt x="2143800" y="4579064"/>
                      <a:pt x="2084923" y="4529199"/>
                      <a:pt x="2073575" y="4461157"/>
                    </a:cubicBezTo>
                    <a:lnTo>
                      <a:pt x="1959205" y="3774158"/>
                    </a:lnTo>
                    <a:cubicBezTo>
                      <a:pt x="1957864" y="3766255"/>
                      <a:pt x="1946575" y="3766255"/>
                      <a:pt x="1945234" y="3774158"/>
                    </a:cubicBezTo>
                    <a:lnTo>
                      <a:pt x="1830793" y="4461157"/>
                    </a:lnTo>
                    <a:cubicBezTo>
                      <a:pt x="1819442" y="4529225"/>
                      <a:pt x="1760525" y="4579098"/>
                      <a:pt x="1691517" y="4579055"/>
                    </a:cubicBezTo>
                    <a:lnTo>
                      <a:pt x="1637683" y="4579055"/>
                    </a:lnTo>
                    <a:cubicBezTo>
                      <a:pt x="1627828" y="4579049"/>
                      <a:pt x="1618424" y="4574921"/>
                      <a:pt x="1611750" y="4567670"/>
                    </a:cubicBezTo>
                    <a:cubicBezTo>
                      <a:pt x="1605075" y="4560419"/>
                      <a:pt x="1601738" y="4550707"/>
                      <a:pt x="1602546" y="4540885"/>
                    </a:cubicBezTo>
                    <a:lnTo>
                      <a:pt x="1669927" y="3732389"/>
                    </a:lnTo>
                    <a:lnTo>
                      <a:pt x="1732933" y="3291275"/>
                    </a:lnTo>
                    <a:moveTo>
                      <a:pt x="3285649" y="2321278"/>
                    </a:moveTo>
                    <a:cubicBezTo>
                      <a:pt x="3168749" y="2321278"/>
                      <a:pt x="3073982" y="2416044"/>
                      <a:pt x="3073982" y="2532944"/>
                    </a:cubicBezTo>
                    <a:lnTo>
                      <a:pt x="3073982" y="2603500"/>
                    </a:lnTo>
                    <a:cubicBezTo>
                      <a:pt x="3073982" y="2720400"/>
                      <a:pt x="3168749" y="2815167"/>
                      <a:pt x="3285649" y="2815167"/>
                    </a:cubicBezTo>
                    <a:cubicBezTo>
                      <a:pt x="3402549" y="2815167"/>
                      <a:pt x="3497316" y="2720400"/>
                      <a:pt x="3497316" y="2603500"/>
                    </a:cubicBezTo>
                    <a:lnTo>
                      <a:pt x="3497316" y="2532944"/>
                    </a:lnTo>
                    <a:cubicBezTo>
                      <a:pt x="3497316" y="2416044"/>
                      <a:pt x="3402549" y="2321278"/>
                      <a:pt x="3285649" y="2321278"/>
                    </a:cubicBezTo>
                    <a:moveTo>
                      <a:pt x="3066433" y="3291275"/>
                    </a:moveTo>
                    <a:cubicBezTo>
                      <a:pt x="3067632" y="3283162"/>
                      <a:pt x="3056202" y="3279987"/>
                      <a:pt x="3053027" y="3287536"/>
                    </a:cubicBezTo>
                    <a:lnTo>
                      <a:pt x="2899005" y="3646875"/>
                    </a:lnTo>
                    <a:cubicBezTo>
                      <a:pt x="2876748" y="3698796"/>
                      <a:pt x="2825672" y="3732439"/>
                      <a:pt x="2769182" y="3732389"/>
                    </a:cubicBezTo>
                    <a:lnTo>
                      <a:pt x="2704130" y="3732389"/>
                    </a:lnTo>
                    <a:cubicBezTo>
                      <a:pt x="2692266" y="3732399"/>
                      <a:pt x="2681190" y="3726445"/>
                      <a:pt x="2674655" y="3716543"/>
                    </a:cubicBezTo>
                    <a:cubicBezTo>
                      <a:pt x="2668120" y="3706641"/>
                      <a:pt x="2667000" y="3694116"/>
                      <a:pt x="2671675" y="3683212"/>
                    </a:cubicBezTo>
                    <a:lnTo>
                      <a:pt x="2862316" y="3238500"/>
                    </a:lnTo>
                    <a:lnTo>
                      <a:pt x="2932448" y="3063099"/>
                    </a:lnTo>
                    <a:cubicBezTo>
                      <a:pt x="2975318" y="2955961"/>
                      <a:pt x="3079095" y="2885715"/>
                      <a:pt x="3194491" y="2885722"/>
                    </a:cubicBezTo>
                    <a:lnTo>
                      <a:pt x="3376807" y="2885722"/>
                    </a:lnTo>
                    <a:cubicBezTo>
                      <a:pt x="3492203" y="2885715"/>
                      <a:pt x="3595980" y="2955961"/>
                      <a:pt x="3638850" y="3063099"/>
                    </a:cubicBezTo>
                    <a:lnTo>
                      <a:pt x="3708982" y="3238500"/>
                    </a:lnTo>
                    <a:lnTo>
                      <a:pt x="3899553" y="3683212"/>
                    </a:lnTo>
                    <a:cubicBezTo>
                      <a:pt x="3904228" y="3694116"/>
                      <a:pt x="3903107" y="3706641"/>
                      <a:pt x="3896572" y="3716543"/>
                    </a:cubicBezTo>
                    <a:cubicBezTo>
                      <a:pt x="3890037" y="3726445"/>
                      <a:pt x="3878962" y="3732399"/>
                      <a:pt x="3867097" y="3732389"/>
                    </a:cubicBezTo>
                    <a:lnTo>
                      <a:pt x="3802045" y="3732389"/>
                    </a:lnTo>
                    <a:cubicBezTo>
                      <a:pt x="3745607" y="3732383"/>
                      <a:pt x="3694601" y="3698749"/>
                      <a:pt x="3672364" y="3646875"/>
                    </a:cubicBezTo>
                    <a:lnTo>
                      <a:pt x="3518341" y="3287536"/>
                    </a:lnTo>
                    <a:cubicBezTo>
                      <a:pt x="3515096" y="3279987"/>
                      <a:pt x="3503736" y="3283162"/>
                      <a:pt x="3504865" y="3291275"/>
                    </a:cubicBezTo>
                    <a:lnTo>
                      <a:pt x="3567871" y="3732389"/>
                    </a:lnTo>
                    <a:lnTo>
                      <a:pt x="3635252" y="4540885"/>
                    </a:lnTo>
                    <a:cubicBezTo>
                      <a:pt x="3636060" y="4550707"/>
                      <a:pt x="3632723" y="4560419"/>
                      <a:pt x="3626048" y="4567670"/>
                    </a:cubicBezTo>
                    <a:cubicBezTo>
                      <a:pt x="3619374" y="4574921"/>
                      <a:pt x="3609970" y="4579049"/>
                      <a:pt x="3600115" y="4579055"/>
                    </a:cubicBezTo>
                    <a:lnTo>
                      <a:pt x="3546281" y="4579055"/>
                    </a:lnTo>
                    <a:cubicBezTo>
                      <a:pt x="3477299" y="4579064"/>
                      <a:pt x="3418423" y="4529199"/>
                      <a:pt x="3407075" y="4461157"/>
                    </a:cubicBezTo>
                    <a:lnTo>
                      <a:pt x="3292704" y="3774158"/>
                    </a:lnTo>
                    <a:cubicBezTo>
                      <a:pt x="3291364" y="3766255"/>
                      <a:pt x="3280075" y="3766255"/>
                      <a:pt x="3278735" y="3774158"/>
                    </a:cubicBezTo>
                    <a:lnTo>
                      <a:pt x="3164293" y="4461157"/>
                    </a:lnTo>
                    <a:cubicBezTo>
                      <a:pt x="3152942" y="4529225"/>
                      <a:pt x="3094025" y="4579098"/>
                      <a:pt x="3025017" y="4579055"/>
                    </a:cubicBezTo>
                    <a:lnTo>
                      <a:pt x="2971183" y="4579055"/>
                    </a:lnTo>
                    <a:cubicBezTo>
                      <a:pt x="2961328" y="4579049"/>
                      <a:pt x="2951924" y="4574921"/>
                      <a:pt x="2945250" y="4567670"/>
                    </a:cubicBezTo>
                    <a:cubicBezTo>
                      <a:pt x="2938575" y="4560419"/>
                      <a:pt x="2935238" y="4550707"/>
                      <a:pt x="2936046" y="4540885"/>
                    </a:cubicBezTo>
                    <a:lnTo>
                      <a:pt x="3003427" y="3732389"/>
                    </a:lnTo>
                    <a:lnTo>
                      <a:pt x="3066433" y="3291275"/>
                    </a:lnTo>
                    <a:moveTo>
                      <a:pt x="4619149" y="2321278"/>
                    </a:moveTo>
                    <a:cubicBezTo>
                      <a:pt x="4502249" y="2321278"/>
                      <a:pt x="4407482" y="2416044"/>
                      <a:pt x="4407482" y="2532944"/>
                    </a:cubicBezTo>
                    <a:lnTo>
                      <a:pt x="4407482" y="2603500"/>
                    </a:lnTo>
                    <a:cubicBezTo>
                      <a:pt x="4407482" y="2720400"/>
                      <a:pt x="4502249" y="2815167"/>
                      <a:pt x="4619149" y="2815167"/>
                    </a:cubicBezTo>
                    <a:cubicBezTo>
                      <a:pt x="4736049" y="2815167"/>
                      <a:pt x="4830816" y="2720400"/>
                      <a:pt x="4830816" y="2603500"/>
                    </a:cubicBezTo>
                    <a:lnTo>
                      <a:pt x="4830816" y="2532944"/>
                    </a:lnTo>
                    <a:cubicBezTo>
                      <a:pt x="4830816" y="2416044"/>
                      <a:pt x="4736049" y="2321278"/>
                      <a:pt x="4619149" y="2321278"/>
                    </a:cubicBezTo>
                    <a:moveTo>
                      <a:pt x="4399933" y="3291275"/>
                    </a:moveTo>
                    <a:cubicBezTo>
                      <a:pt x="4401132" y="3283162"/>
                      <a:pt x="4389702" y="3279987"/>
                      <a:pt x="4386527" y="3287536"/>
                    </a:cubicBezTo>
                    <a:lnTo>
                      <a:pt x="4232504" y="3646875"/>
                    </a:lnTo>
                    <a:cubicBezTo>
                      <a:pt x="4210248" y="3698796"/>
                      <a:pt x="4159172" y="3732439"/>
                      <a:pt x="4102682" y="3732389"/>
                    </a:cubicBezTo>
                    <a:lnTo>
                      <a:pt x="4037630" y="3732389"/>
                    </a:lnTo>
                    <a:cubicBezTo>
                      <a:pt x="4025765" y="3732399"/>
                      <a:pt x="4014691" y="3726445"/>
                      <a:pt x="4008155" y="3716543"/>
                    </a:cubicBezTo>
                    <a:cubicBezTo>
                      <a:pt x="4001620" y="3706641"/>
                      <a:pt x="4000500" y="3694116"/>
                      <a:pt x="4005174" y="3683212"/>
                    </a:cubicBezTo>
                    <a:lnTo>
                      <a:pt x="4195816" y="3238500"/>
                    </a:lnTo>
                    <a:lnTo>
                      <a:pt x="4265948" y="3063099"/>
                    </a:lnTo>
                    <a:cubicBezTo>
                      <a:pt x="4308818" y="2955961"/>
                      <a:pt x="4412595" y="2885715"/>
                      <a:pt x="4527991" y="2885722"/>
                    </a:cubicBezTo>
                    <a:lnTo>
                      <a:pt x="4710307" y="2885722"/>
                    </a:lnTo>
                    <a:cubicBezTo>
                      <a:pt x="4825703" y="2885715"/>
                      <a:pt x="4929480" y="2955961"/>
                      <a:pt x="4972350" y="3063099"/>
                    </a:cubicBezTo>
                    <a:lnTo>
                      <a:pt x="5042482" y="3238500"/>
                    </a:lnTo>
                    <a:lnTo>
                      <a:pt x="5233053" y="3683212"/>
                    </a:lnTo>
                    <a:cubicBezTo>
                      <a:pt x="5237728" y="3694116"/>
                      <a:pt x="5236607" y="3706641"/>
                      <a:pt x="5230072" y="3716543"/>
                    </a:cubicBezTo>
                    <a:cubicBezTo>
                      <a:pt x="5223537" y="3726445"/>
                      <a:pt x="5212462" y="3732399"/>
                      <a:pt x="5200597" y="3732389"/>
                    </a:cubicBezTo>
                    <a:lnTo>
                      <a:pt x="5135545" y="3732389"/>
                    </a:lnTo>
                    <a:cubicBezTo>
                      <a:pt x="5079107" y="3732383"/>
                      <a:pt x="5028101" y="3698749"/>
                      <a:pt x="5005864" y="3646875"/>
                    </a:cubicBezTo>
                    <a:lnTo>
                      <a:pt x="4851841" y="3287536"/>
                    </a:lnTo>
                    <a:cubicBezTo>
                      <a:pt x="4848596" y="3279987"/>
                      <a:pt x="4837236" y="3283162"/>
                      <a:pt x="4838365" y="3291275"/>
                    </a:cubicBezTo>
                    <a:lnTo>
                      <a:pt x="4901371" y="3732389"/>
                    </a:lnTo>
                    <a:lnTo>
                      <a:pt x="4968752" y="4540885"/>
                    </a:lnTo>
                    <a:cubicBezTo>
                      <a:pt x="4969560" y="4550707"/>
                      <a:pt x="4966223" y="4560419"/>
                      <a:pt x="4959548" y="4567670"/>
                    </a:cubicBezTo>
                    <a:cubicBezTo>
                      <a:pt x="4952874" y="4574921"/>
                      <a:pt x="4943470" y="4579049"/>
                      <a:pt x="4933615" y="4579055"/>
                    </a:cubicBezTo>
                    <a:lnTo>
                      <a:pt x="4879781" y="4579055"/>
                    </a:lnTo>
                    <a:cubicBezTo>
                      <a:pt x="4810799" y="4579064"/>
                      <a:pt x="4751923" y="4529199"/>
                      <a:pt x="4740575" y="4461157"/>
                    </a:cubicBezTo>
                    <a:lnTo>
                      <a:pt x="4626204" y="3774158"/>
                    </a:lnTo>
                    <a:cubicBezTo>
                      <a:pt x="4624864" y="3766255"/>
                      <a:pt x="4613575" y="3766255"/>
                      <a:pt x="4612235" y="3774158"/>
                    </a:cubicBezTo>
                    <a:lnTo>
                      <a:pt x="4497794" y="4461157"/>
                    </a:lnTo>
                    <a:cubicBezTo>
                      <a:pt x="4486442" y="4529225"/>
                      <a:pt x="4427525" y="4579098"/>
                      <a:pt x="4358517" y="4579055"/>
                    </a:cubicBezTo>
                    <a:lnTo>
                      <a:pt x="4304683" y="4579055"/>
                    </a:lnTo>
                    <a:cubicBezTo>
                      <a:pt x="4294828" y="4579049"/>
                      <a:pt x="4285424" y="4574921"/>
                      <a:pt x="4278750" y="4567670"/>
                    </a:cubicBezTo>
                    <a:cubicBezTo>
                      <a:pt x="4272075" y="4560419"/>
                      <a:pt x="4268738" y="4550707"/>
                      <a:pt x="4269546" y="4540885"/>
                    </a:cubicBezTo>
                    <a:lnTo>
                      <a:pt x="4336927" y="3732389"/>
                    </a:lnTo>
                    <a:lnTo>
                      <a:pt x="4399933" y="3291275"/>
                    </a:lnTo>
                    <a:moveTo>
                      <a:pt x="5952649" y="2321278"/>
                    </a:moveTo>
                    <a:cubicBezTo>
                      <a:pt x="5835749" y="2321278"/>
                      <a:pt x="5740982" y="2416044"/>
                      <a:pt x="5740982" y="2532944"/>
                    </a:cubicBezTo>
                    <a:lnTo>
                      <a:pt x="5740982" y="2603500"/>
                    </a:lnTo>
                    <a:cubicBezTo>
                      <a:pt x="5740982" y="2720400"/>
                      <a:pt x="5835749" y="2815167"/>
                      <a:pt x="5952649" y="2815167"/>
                    </a:cubicBezTo>
                    <a:cubicBezTo>
                      <a:pt x="6069549" y="2815167"/>
                      <a:pt x="6164316" y="2720400"/>
                      <a:pt x="6164316" y="2603500"/>
                    </a:cubicBezTo>
                    <a:lnTo>
                      <a:pt x="6164316" y="2532944"/>
                    </a:lnTo>
                    <a:cubicBezTo>
                      <a:pt x="6164316" y="2416044"/>
                      <a:pt x="6069549" y="2321278"/>
                      <a:pt x="5952649" y="2321278"/>
                    </a:cubicBezTo>
                    <a:moveTo>
                      <a:pt x="5733433" y="3291275"/>
                    </a:moveTo>
                    <a:cubicBezTo>
                      <a:pt x="5734632" y="3283162"/>
                      <a:pt x="5723202" y="3279987"/>
                      <a:pt x="5720027" y="3287536"/>
                    </a:cubicBezTo>
                    <a:lnTo>
                      <a:pt x="5566004" y="3646875"/>
                    </a:lnTo>
                    <a:cubicBezTo>
                      <a:pt x="5543748" y="3698796"/>
                      <a:pt x="5492672" y="3732439"/>
                      <a:pt x="5436182" y="3732389"/>
                    </a:cubicBezTo>
                    <a:lnTo>
                      <a:pt x="5371130" y="3732389"/>
                    </a:lnTo>
                    <a:cubicBezTo>
                      <a:pt x="5359265" y="3732399"/>
                      <a:pt x="5348191" y="3726445"/>
                      <a:pt x="5341655" y="3716543"/>
                    </a:cubicBezTo>
                    <a:cubicBezTo>
                      <a:pt x="5335120" y="3706641"/>
                      <a:pt x="5334000" y="3694116"/>
                      <a:pt x="5338674" y="3683212"/>
                    </a:cubicBezTo>
                    <a:lnTo>
                      <a:pt x="5529316" y="3238500"/>
                    </a:lnTo>
                    <a:lnTo>
                      <a:pt x="5599448" y="3063099"/>
                    </a:lnTo>
                    <a:cubicBezTo>
                      <a:pt x="5642318" y="2955961"/>
                      <a:pt x="5746095" y="2885715"/>
                      <a:pt x="5861491" y="2885722"/>
                    </a:cubicBezTo>
                    <a:lnTo>
                      <a:pt x="6043807" y="2885722"/>
                    </a:lnTo>
                    <a:cubicBezTo>
                      <a:pt x="6159203" y="2885715"/>
                      <a:pt x="6262980" y="2955961"/>
                      <a:pt x="6305850" y="3063099"/>
                    </a:cubicBezTo>
                    <a:lnTo>
                      <a:pt x="6375982" y="3238500"/>
                    </a:lnTo>
                    <a:lnTo>
                      <a:pt x="6566553" y="3683212"/>
                    </a:lnTo>
                    <a:cubicBezTo>
                      <a:pt x="6571228" y="3694116"/>
                      <a:pt x="6570107" y="3706641"/>
                      <a:pt x="6563572" y="3716543"/>
                    </a:cubicBezTo>
                    <a:cubicBezTo>
                      <a:pt x="6557037" y="3726445"/>
                      <a:pt x="6545962" y="3732399"/>
                      <a:pt x="6534097" y="3732389"/>
                    </a:cubicBezTo>
                    <a:lnTo>
                      <a:pt x="6469045" y="3732389"/>
                    </a:lnTo>
                    <a:cubicBezTo>
                      <a:pt x="6412607" y="3732383"/>
                      <a:pt x="6361601" y="3698749"/>
                      <a:pt x="6339364" y="3646875"/>
                    </a:cubicBezTo>
                    <a:lnTo>
                      <a:pt x="6185341" y="3287536"/>
                    </a:lnTo>
                    <a:cubicBezTo>
                      <a:pt x="6182096" y="3279987"/>
                      <a:pt x="6170736" y="3283162"/>
                      <a:pt x="6171865" y="3291275"/>
                    </a:cubicBezTo>
                    <a:lnTo>
                      <a:pt x="6234871" y="3732389"/>
                    </a:lnTo>
                    <a:lnTo>
                      <a:pt x="6302252" y="4540885"/>
                    </a:lnTo>
                    <a:cubicBezTo>
                      <a:pt x="6303060" y="4550707"/>
                      <a:pt x="6299723" y="4560419"/>
                      <a:pt x="6293048" y="4567670"/>
                    </a:cubicBezTo>
                    <a:cubicBezTo>
                      <a:pt x="6286374" y="4574921"/>
                      <a:pt x="6276970" y="4579049"/>
                      <a:pt x="6267115" y="4579055"/>
                    </a:cubicBezTo>
                    <a:lnTo>
                      <a:pt x="6213281" y="4579055"/>
                    </a:lnTo>
                    <a:cubicBezTo>
                      <a:pt x="6144299" y="4579064"/>
                      <a:pt x="6085423" y="4529199"/>
                      <a:pt x="6074075" y="4461157"/>
                    </a:cubicBezTo>
                    <a:lnTo>
                      <a:pt x="5959704" y="3774158"/>
                    </a:lnTo>
                    <a:cubicBezTo>
                      <a:pt x="5958364" y="3766255"/>
                      <a:pt x="5947075" y="3766255"/>
                      <a:pt x="5945735" y="3774158"/>
                    </a:cubicBezTo>
                    <a:lnTo>
                      <a:pt x="5831294" y="4461157"/>
                    </a:lnTo>
                    <a:cubicBezTo>
                      <a:pt x="5819942" y="4529225"/>
                      <a:pt x="5761025" y="4579098"/>
                      <a:pt x="5692017" y="4579055"/>
                    </a:cubicBezTo>
                    <a:lnTo>
                      <a:pt x="5638183" y="4579055"/>
                    </a:lnTo>
                    <a:cubicBezTo>
                      <a:pt x="5628328" y="4579049"/>
                      <a:pt x="5618924" y="4574921"/>
                      <a:pt x="5612250" y="4567670"/>
                    </a:cubicBezTo>
                    <a:cubicBezTo>
                      <a:pt x="5605575" y="4560419"/>
                      <a:pt x="5602238" y="4550707"/>
                      <a:pt x="5603046" y="4540885"/>
                    </a:cubicBezTo>
                    <a:lnTo>
                      <a:pt x="5670427" y="3732389"/>
                    </a:lnTo>
                    <a:lnTo>
                      <a:pt x="5733433" y="3291275"/>
                    </a:lnTo>
                    <a:moveTo>
                      <a:pt x="7286149" y="2321278"/>
                    </a:moveTo>
                    <a:cubicBezTo>
                      <a:pt x="7169248" y="2321278"/>
                      <a:pt x="7074482" y="2416044"/>
                      <a:pt x="7074482" y="2532944"/>
                    </a:cubicBezTo>
                    <a:lnTo>
                      <a:pt x="7074482" y="2603500"/>
                    </a:lnTo>
                    <a:cubicBezTo>
                      <a:pt x="7074482" y="2720400"/>
                      <a:pt x="7169248" y="2815167"/>
                      <a:pt x="7286149" y="2815167"/>
                    </a:cubicBezTo>
                    <a:cubicBezTo>
                      <a:pt x="7403050" y="2815167"/>
                      <a:pt x="7497816" y="2720400"/>
                      <a:pt x="7497816" y="2603500"/>
                    </a:cubicBezTo>
                    <a:lnTo>
                      <a:pt x="7497816" y="2532944"/>
                    </a:lnTo>
                    <a:cubicBezTo>
                      <a:pt x="7497816" y="2416044"/>
                      <a:pt x="7403050" y="2321278"/>
                      <a:pt x="7286149" y="2321278"/>
                    </a:cubicBezTo>
                    <a:moveTo>
                      <a:pt x="7066933" y="3291275"/>
                    </a:moveTo>
                    <a:cubicBezTo>
                      <a:pt x="7068132" y="3283162"/>
                      <a:pt x="7056703" y="3279987"/>
                      <a:pt x="7053528" y="3287536"/>
                    </a:cubicBezTo>
                    <a:lnTo>
                      <a:pt x="6899504" y="3646875"/>
                    </a:lnTo>
                    <a:cubicBezTo>
                      <a:pt x="6877248" y="3698796"/>
                      <a:pt x="6826172" y="3732439"/>
                      <a:pt x="6769682" y="3732389"/>
                    </a:cubicBezTo>
                    <a:lnTo>
                      <a:pt x="6704630" y="3732389"/>
                    </a:lnTo>
                    <a:cubicBezTo>
                      <a:pt x="6692766" y="3732399"/>
                      <a:pt x="6681691" y="3726445"/>
                      <a:pt x="6675155" y="3716543"/>
                    </a:cubicBezTo>
                    <a:cubicBezTo>
                      <a:pt x="6668620" y="3706641"/>
                      <a:pt x="6667500" y="3694116"/>
                      <a:pt x="6672175" y="3683212"/>
                    </a:cubicBezTo>
                    <a:lnTo>
                      <a:pt x="6862816" y="3238500"/>
                    </a:lnTo>
                    <a:lnTo>
                      <a:pt x="6932948" y="3063099"/>
                    </a:lnTo>
                    <a:cubicBezTo>
                      <a:pt x="6975818" y="2955961"/>
                      <a:pt x="7079594" y="2885715"/>
                      <a:pt x="7194991" y="2885722"/>
                    </a:cubicBezTo>
                    <a:lnTo>
                      <a:pt x="7377307" y="2885722"/>
                    </a:lnTo>
                    <a:cubicBezTo>
                      <a:pt x="7492704" y="2885715"/>
                      <a:pt x="7596480" y="2955961"/>
                      <a:pt x="7639350" y="3063099"/>
                    </a:cubicBezTo>
                    <a:lnTo>
                      <a:pt x="7709482" y="3238500"/>
                    </a:lnTo>
                    <a:lnTo>
                      <a:pt x="7900053" y="3683212"/>
                    </a:lnTo>
                    <a:cubicBezTo>
                      <a:pt x="7904728" y="3694116"/>
                      <a:pt x="7903607" y="3706641"/>
                      <a:pt x="7897072" y="3716543"/>
                    </a:cubicBezTo>
                    <a:cubicBezTo>
                      <a:pt x="7890537" y="3726445"/>
                      <a:pt x="7879462" y="3732399"/>
                      <a:pt x="7867597" y="3732389"/>
                    </a:cubicBezTo>
                    <a:lnTo>
                      <a:pt x="7802545" y="3732389"/>
                    </a:lnTo>
                    <a:cubicBezTo>
                      <a:pt x="7746107" y="3732383"/>
                      <a:pt x="7695101" y="3698749"/>
                      <a:pt x="7672864" y="3646875"/>
                    </a:cubicBezTo>
                    <a:lnTo>
                      <a:pt x="7518841" y="3287536"/>
                    </a:lnTo>
                    <a:cubicBezTo>
                      <a:pt x="7515595" y="3279987"/>
                      <a:pt x="7504236" y="3283162"/>
                      <a:pt x="7505365" y="3291275"/>
                    </a:cubicBezTo>
                    <a:lnTo>
                      <a:pt x="7568371" y="3732389"/>
                    </a:lnTo>
                    <a:lnTo>
                      <a:pt x="7635752" y="4540885"/>
                    </a:lnTo>
                    <a:cubicBezTo>
                      <a:pt x="7636560" y="4550707"/>
                      <a:pt x="7633222" y="4560419"/>
                      <a:pt x="7626548" y="4567670"/>
                    </a:cubicBezTo>
                    <a:cubicBezTo>
                      <a:pt x="7619874" y="4574921"/>
                      <a:pt x="7610470" y="4579049"/>
                      <a:pt x="7600615" y="4579055"/>
                    </a:cubicBezTo>
                    <a:lnTo>
                      <a:pt x="7546781" y="4579055"/>
                    </a:lnTo>
                    <a:cubicBezTo>
                      <a:pt x="7477799" y="4579064"/>
                      <a:pt x="7418922" y="4529199"/>
                      <a:pt x="7407575" y="4461157"/>
                    </a:cubicBezTo>
                    <a:lnTo>
                      <a:pt x="7293204" y="3774158"/>
                    </a:lnTo>
                    <a:cubicBezTo>
                      <a:pt x="7291864" y="3766255"/>
                      <a:pt x="7280575" y="3766255"/>
                      <a:pt x="7279235" y="3774158"/>
                    </a:cubicBezTo>
                    <a:lnTo>
                      <a:pt x="7164794" y="4461157"/>
                    </a:lnTo>
                    <a:cubicBezTo>
                      <a:pt x="7153442" y="4529225"/>
                      <a:pt x="7094525" y="4579098"/>
                      <a:pt x="7025517" y="4579055"/>
                    </a:cubicBezTo>
                    <a:lnTo>
                      <a:pt x="6971683" y="4579055"/>
                    </a:lnTo>
                    <a:cubicBezTo>
                      <a:pt x="6961828" y="4579049"/>
                      <a:pt x="6952424" y="4574921"/>
                      <a:pt x="6945750" y="4567670"/>
                    </a:cubicBezTo>
                    <a:cubicBezTo>
                      <a:pt x="6939076" y="4560419"/>
                      <a:pt x="6935738" y="4550707"/>
                      <a:pt x="6936546" y="4540885"/>
                    </a:cubicBezTo>
                    <a:lnTo>
                      <a:pt x="7003927" y="3732389"/>
                    </a:lnTo>
                    <a:lnTo>
                      <a:pt x="7066933" y="3291275"/>
                    </a:lnTo>
                    <a:moveTo>
                      <a:pt x="8619649" y="2321278"/>
                    </a:moveTo>
                    <a:cubicBezTo>
                      <a:pt x="8502748" y="2321278"/>
                      <a:pt x="8407982" y="2416044"/>
                      <a:pt x="8407982" y="2532944"/>
                    </a:cubicBezTo>
                    <a:lnTo>
                      <a:pt x="8407982" y="2603500"/>
                    </a:lnTo>
                    <a:cubicBezTo>
                      <a:pt x="8407982" y="2720400"/>
                      <a:pt x="8502748" y="2815167"/>
                      <a:pt x="8619649" y="2815167"/>
                    </a:cubicBezTo>
                    <a:cubicBezTo>
                      <a:pt x="8736550" y="2815167"/>
                      <a:pt x="8831316" y="2720400"/>
                      <a:pt x="8831316" y="2603500"/>
                    </a:cubicBezTo>
                    <a:lnTo>
                      <a:pt x="8831316" y="2532944"/>
                    </a:lnTo>
                    <a:cubicBezTo>
                      <a:pt x="8831316" y="2416044"/>
                      <a:pt x="8736550" y="2321278"/>
                      <a:pt x="8619649" y="2321278"/>
                    </a:cubicBezTo>
                    <a:moveTo>
                      <a:pt x="8400433" y="3291275"/>
                    </a:moveTo>
                    <a:cubicBezTo>
                      <a:pt x="8401632" y="3283162"/>
                      <a:pt x="8390203" y="3279987"/>
                      <a:pt x="8387028" y="3287536"/>
                    </a:cubicBezTo>
                    <a:lnTo>
                      <a:pt x="8233004" y="3646875"/>
                    </a:lnTo>
                    <a:cubicBezTo>
                      <a:pt x="8210748" y="3698796"/>
                      <a:pt x="8159672" y="3732439"/>
                      <a:pt x="8103182" y="3732389"/>
                    </a:cubicBezTo>
                    <a:lnTo>
                      <a:pt x="8038130" y="3732389"/>
                    </a:lnTo>
                    <a:cubicBezTo>
                      <a:pt x="8026266" y="3732399"/>
                      <a:pt x="8015191" y="3726445"/>
                      <a:pt x="8008655" y="3716543"/>
                    </a:cubicBezTo>
                    <a:cubicBezTo>
                      <a:pt x="8002120" y="3706641"/>
                      <a:pt x="8001000" y="3694116"/>
                      <a:pt x="8005675" y="3683212"/>
                    </a:cubicBezTo>
                    <a:lnTo>
                      <a:pt x="8196316" y="3238500"/>
                    </a:lnTo>
                    <a:lnTo>
                      <a:pt x="8266448" y="3063099"/>
                    </a:lnTo>
                    <a:cubicBezTo>
                      <a:pt x="8309318" y="2955961"/>
                      <a:pt x="8413094" y="2885715"/>
                      <a:pt x="8528491" y="2885722"/>
                    </a:cubicBezTo>
                    <a:lnTo>
                      <a:pt x="8710807" y="2885722"/>
                    </a:lnTo>
                    <a:cubicBezTo>
                      <a:pt x="8826204" y="2885715"/>
                      <a:pt x="8929980" y="2955961"/>
                      <a:pt x="8972850" y="3063099"/>
                    </a:cubicBezTo>
                    <a:lnTo>
                      <a:pt x="9042982" y="3238500"/>
                    </a:lnTo>
                    <a:lnTo>
                      <a:pt x="9233553" y="3683212"/>
                    </a:lnTo>
                    <a:cubicBezTo>
                      <a:pt x="9238228" y="3694116"/>
                      <a:pt x="9237107" y="3706641"/>
                      <a:pt x="9230572" y="3716543"/>
                    </a:cubicBezTo>
                    <a:cubicBezTo>
                      <a:pt x="9224037" y="3726445"/>
                      <a:pt x="9212962" y="3732399"/>
                      <a:pt x="9201097" y="3732389"/>
                    </a:cubicBezTo>
                    <a:lnTo>
                      <a:pt x="9136045" y="3732389"/>
                    </a:lnTo>
                    <a:cubicBezTo>
                      <a:pt x="9079607" y="3732383"/>
                      <a:pt x="9028601" y="3698749"/>
                      <a:pt x="9006364" y="3646875"/>
                    </a:cubicBezTo>
                    <a:lnTo>
                      <a:pt x="8852341" y="3287536"/>
                    </a:lnTo>
                    <a:cubicBezTo>
                      <a:pt x="8849095" y="3279987"/>
                      <a:pt x="8837736" y="3283162"/>
                      <a:pt x="8838865" y="3291275"/>
                    </a:cubicBezTo>
                    <a:lnTo>
                      <a:pt x="8901871" y="3732389"/>
                    </a:lnTo>
                    <a:lnTo>
                      <a:pt x="8969252" y="4540885"/>
                    </a:lnTo>
                    <a:cubicBezTo>
                      <a:pt x="8970060" y="4550707"/>
                      <a:pt x="8966722" y="4560419"/>
                      <a:pt x="8960048" y="4567670"/>
                    </a:cubicBezTo>
                    <a:cubicBezTo>
                      <a:pt x="8953374" y="4574921"/>
                      <a:pt x="8943970" y="4579049"/>
                      <a:pt x="8934115" y="4579055"/>
                    </a:cubicBezTo>
                    <a:lnTo>
                      <a:pt x="8880281" y="4579055"/>
                    </a:lnTo>
                    <a:cubicBezTo>
                      <a:pt x="8811299" y="4579064"/>
                      <a:pt x="8752422" y="4529199"/>
                      <a:pt x="8741075" y="4461157"/>
                    </a:cubicBezTo>
                    <a:lnTo>
                      <a:pt x="8626704" y="3774158"/>
                    </a:lnTo>
                    <a:cubicBezTo>
                      <a:pt x="8625364" y="3766255"/>
                      <a:pt x="8614075" y="3766255"/>
                      <a:pt x="8612735" y="3774158"/>
                    </a:cubicBezTo>
                    <a:lnTo>
                      <a:pt x="8498294" y="4461157"/>
                    </a:lnTo>
                    <a:cubicBezTo>
                      <a:pt x="8486942" y="4529225"/>
                      <a:pt x="8428025" y="4579098"/>
                      <a:pt x="8359017" y="4579055"/>
                    </a:cubicBezTo>
                    <a:lnTo>
                      <a:pt x="8305183" y="4579055"/>
                    </a:lnTo>
                    <a:cubicBezTo>
                      <a:pt x="8295328" y="4579049"/>
                      <a:pt x="8285924" y="4574921"/>
                      <a:pt x="8279250" y="4567670"/>
                    </a:cubicBezTo>
                    <a:cubicBezTo>
                      <a:pt x="8272576" y="4560419"/>
                      <a:pt x="8269238" y="4550707"/>
                      <a:pt x="8270046" y="4540885"/>
                    </a:cubicBezTo>
                    <a:lnTo>
                      <a:pt x="8337427" y="3732389"/>
                    </a:lnTo>
                    <a:lnTo>
                      <a:pt x="8400433" y="3291275"/>
                    </a:lnTo>
                    <a:moveTo>
                      <a:pt x="9953149" y="2321278"/>
                    </a:moveTo>
                    <a:cubicBezTo>
                      <a:pt x="9836248" y="2321278"/>
                      <a:pt x="9741482" y="2416044"/>
                      <a:pt x="9741482" y="2532944"/>
                    </a:cubicBezTo>
                    <a:lnTo>
                      <a:pt x="9741482" y="2603500"/>
                    </a:lnTo>
                    <a:cubicBezTo>
                      <a:pt x="9741482" y="2720400"/>
                      <a:pt x="9836248" y="2815167"/>
                      <a:pt x="9953149" y="2815167"/>
                    </a:cubicBezTo>
                    <a:cubicBezTo>
                      <a:pt x="10070050" y="2815167"/>
                      <a:pt x="10164816" y="2720400"/>
                      <a:pt x="10164816" y="2603500"/>
                    </a:cubicBezTo>
                    <a:lnTo>
                      <a:pt x="10164816" y="2532944"/>
                    </a:lnTo>
                    <a:cubicBezTo>
                      <a:pt x="10164816" y="2416044"/>
                      <a:pt x="10070050" y="2321278"/>
                      <a:pt x="9953149" y="2321278"/>
                    </a:cubicBezTo>
                    <a:moveTo>
                      <a:pt x="9733933" y="3291275"/>
                    </a:moveTo>
                    <a:cubicBezTo>
                      <a:pt x="9735132" y="3283162"/>
                      <a:pt x="9723703" y="3279987"/>
                      <a:pt x="9720528" y="3287536"/>
                    </a:cubicBezTo>
                    <a:lnTo>
                      <a:pt x="9566504" y="3646875"/>
                    </a:lnTo>
                    <a:cubicBezTo>
                      <a:pt x="9544248" y="3698796"/>
                      <a:pt x="9493172" y="3732439"/>
                      <a:pt x="9436682" y="3732389"/>
                    </a:cubicBezTo>
                    <a:lnTo>
                      <a:pt x="9371630" y="3732389"/>
                    </a:lnTo>
                    <a:cubicBezTo>
                      <a:pt x="9359766" y="3732399"/>
                      <a:pt x="9348691" y="3726445"/>
                      <a:pt x="9342155" y="3716543"/>
                    </a:cubicBezTo>
                    <a:cubicBezTo>
                      <a:pt x="9335620" y="3706641"/>
                      <a:pt x="9334500" y="3694116"/>
                      <a:pt x="9339175" y="3683212"/>
                    </a:cubicBezTo>
                    <a:lnTo>
                      <a:pt x="9529816" y="3238500"/>
                    </a:lnTo>
                    <a:lnTo>
                      <a:pt x="9599948" y="3063099"/>
                    </a:lnTo>
                    <a:cubicBezTo>
                      <a:pt x="9642818" y="2955961"/>
                      <a:pt x="9746594" y="2885715"/>
                      <a:pt x="9861991" y="2885722"/>
                    </a:cubicBezTo>
                    <a:lnTo>
                      <a:pt x="10044307" y="2885722"/>
                    </a:lnTo>
                    <a:cubicBezTo>
                      <a:pt x="10159704" y="2885715"/>
                      <a:pt x="10263480" y="2955961"/>
                      <a:pt x="10306350" y="3063099"/>
                    </a:cubicBezTo>
                    <a:lnTo>
                      <a:pt x="10376482" y="3238500"/>
                    </a:lnTo>
                    <a:lnTo>
                      <a:pt x="10567053" y="3683212"/>
                    </a:lnTo>
                    <a:cubicBezTo>
                      <a:pt x="10571728" y="3694116"/>
                      <a:pt x="10570607" y="3706641"/>
                      <a:pt x="10564072" y="3716543"/>
                    </a:cubicBezTo>
                    <a:cubicBezTo>
                      <a:pt x="10557537" y="3726445"/>
                      <a:pt x="10546462" y="3732399"/>
                      <a:pt x="10534597" y="3732389"/>
                    </a:cubicBezTo>
                    <a:lnTo>
                      <a:pt x="10469545" y="3732389"/>
                    </a:lnTo>
                    <a:cubicBezTo>
                      <a:pt x="10413107" y="3732383"/>
                      <a:pt x="10362101" y="3698749"/>
                      <a:pt x="10339864" y="3646875"/>
                    </a:cubicBezTo>
                    <a:lnTo>
                      <a:pt x="10185841" y="3287536"/>
                    </a:lnTo>
                    <a:cubicBezTo>
                      <a:pt x="10182595" y="3279987"/>
                      <a:pt x="10171236" y="3283162"/>
                      <a:pt x="10172365" y="3291275"/>
                    </a:cubicBezTo>
                    <a:lnTo>
                      <a:pt x="10235371" y="3732389"/>
                    </a:lnTo>
                    <a:lnTo>
                      <a:pt x="10302752" y="4540885"/>
                    </a:lnTo>
                    <a:cubicBezTo>
                      <a:pt x="10303560" y="4550707"/>
                      <a:pt x="10300222" y="4560419"/>
                      <a:pt x="10293548" y="4567670"/>
                    </a:cubicBezTo>
                    <a:cubicBezTo>
                      <a:pt x="10286874" y="4574921"/>
                      <a:pt x="10277470" y="4579049"/>
                      <a:pt x="10267615" y="4579055"/>
                    </a:cubicBezTo>
                    <a:lnTo>
                      <a:pt x="10213781" y="4579055"/>
                    </a:lnTo>
                    <a:cubicBezTo>
                      <a:pt x="10144799" y="4579064"/>
                      <a:pt x="10085922" y="4529199"/>
                      <a:pt x="10074575" y="4461157"/>
                    </a:cubicBezTo>
                    <a:lnTo>
                      <a:pt x="9960204" y="3774158"/>
                    </a:lnTo>
                    <a:cubicBezTo>
                      <a:pt x="9958864" y="3766255"/>
                      <a:pt x="9947575" y="3766255"/>
                      <a:pt x="9946235" y="3774158"/>
                    </a:cubicBezTo>
                    <a:lnTo>
                      <a:pt x="9831794" y="4461157"/>
                    </a:lnTo>
                    <a:cubicBezTo>
                      <a:pt x="9820442" y="4529225"/>
                      <a:pt x="9761525" y="4579098"/>
                      <a:pt x="9692517" y="4579055"/>
                    </a:cubicBezTo>
                    <a:lnTo>
                      <a:pt x="9638683" y="4579055"/>
                    </a:lnTo>
                    <a:cubicBezTo>
                      <a:pt x="9628828" y="4579049"/>
                      <a:pt x="9619424" y="4574921"/>
                      <a:pt x="9612750" y="4567670"/>
                    </a:cubicBezTo>
                    <a:cubicBezTo>
                      <a:pt x="9606076" y="4560419"/>
                      <a:pt x="9602738" y="4550707"/>
                      <a:pt x="9603546" y="4540885"/>
                    </a:cubicBezTo>
                    <a:lnTo>
                      <a:pt x="9670927" y="3732389"/>
                    </a:lnTo>
                    <a:lnTo>
                      <a:pt x="9733933" y="3291275"/>
                    </a:lnTo>
                    <a:moveTo>
                      <a:pt x="618649" y="4642555"/>
                    </a:moveTo>
                    <a:cubicBezTo>
                      <a:pt x="501749" y="4642555"/>
                      <a:pt x="406982" y="4737322"/>
                      <a:pt x="406982" y="4854222"/>
                    </a:cubicBezTo>
                    <a:lnTo>
                      <a:pt x="406982" y="4924778"/>
                    </a:lnTo>
                    <a:cubicBezTo>
                      <a:pt x="406982" y="5041678"/>
                      <a:pt x="501749" y="5136445"/>
                      <a:pt x="618649" y="5136445"/>
                    </a:cubicBezTo>
                    <a:cubicBezTo>
                      <a:pt x="735549" y="5136445"/>
                      <a:pt x="830316" y="5041678"/>
                      <a:pt x="830316" y="4924778"/>
                    </a:cubicBezTo>
                    <a:lnTo>
                      <a:pt x="830316" y="4854222"/>
                    </a:lnTo>
                    <a:cubicBezTo>
                      <a:pt x="830316" y="4737322"/>
                      <a:pt x="735549" y="4642555"/>
                      <a:pt x="618649" y="4642555"/>
                    </a:cubicBezTo>
                    <a:moveTo>
                      <a:pt x="399433" y="5612553"/>
                    </a:moveTo>
                    <a:cubicBezTo>
                      <a:pt x="400632" y="5604439"/>
                      <a:pt x="389202" y="5601264"/>
                      <a:pt x="386027" y="5608814"/>
                    </a:cubicBezTo>
                    <a:lnTo>
                      <a:pt x="232005" y="5968153"/>
                    </a:lnTo>
                    <a:cubicBezTo>
                      <a:pt x="209748" y="6020074"/>
                      <a:pt x="158672" y="6053717"/>
                      <a:pt x="102182" y="6053667"/>
                    </a:cubicBezTo>
                    <a:lnTo>
                      <a:pt x="37130" y="6053667"/>
                    </a:lnTo>
                    <a:cubicBezTo>
                      <a:pt x="25266" y="6053677"/>
                      <a:pt x="14190" y="6047723"/>
                      <a:pt x="7655" y="6037821"/>
                    </a:cubicBezTo>
                    <a:cubicBezTo>
                      <a:pt x="1120" y="6027918"/>
                      <a:pt x="0" y="6015394"/>
                      <a:pt x="4675" y="6004489"/>
                    </a:cubicBezTo>
                    <a:lnTo>
                      <a:pt x="195316" y="5559778"/>
                    </a:lnTo>
                    <a:lnTo>
                      <a:pt x="265448" y="5384377"/>
                    </a:lnTo>
                    <a:cubicBezTo>
                      <a:pt x="308318" y="5277238"/>
                      <a:pt x="412094" y="5206992"/>
                      <a:pt x="527491" y="5207000"/>
                    </a:cubicBezTo>
                    <a:lnTo>
                      <a:pt x="709807" y="5207000"/>
                    </a:lnTo>
                    <a:cubicBezTo>
                      <a:pt x="825204" y="5206992"/>
                      <a:pt x="928980" y="5277238"/>
                      <a:pt x="971850" y="5384377"/>
                    </a:cubicBezTo>
                    <a:lnTo>
                      <a:pt x="1041982" y="5559778"/>
                    </a:lnTo>
                    <a:lnTo>
                      <a:pt x="1232553" y="6004489"/>
                    </a:lnTo>
                    <a:cubicBezTo>
                      <a:pt x="1237228" y="6015394"/>
                      <a:pt x="1236108" y="6027918"/>
                      <a:pt x="1229572" y="6037821"/>
                    </a:cubicBezTo>
                    <a:cubicBezTo>
                      <a:pt x="1223037" y="6047723"/>
                      <a:pt x="1211962" y="6053677"/>
                      <a:pt x="1200097" y="6053667"/>
                    </a:cubicBezTo>
                    <a:lnTo>
                      <a:pt x="1135045" y="6053667"/>
                    </a:lnTo>
                    <a:cubicBezTo>
                      <a:pt x="1078607" y="6053660"/>
                      <a:pt x="1027601" y="6020026"/>
                      <a:pt x="1005364" y="5968153"/>
                    </a:cubicBezTo>
                    <a:lnTo>
                      <a:pt x="851341" y="5608814"/>
                    </a:lnTo>
                    <a:cubicBezTo>
                      <a:pt x="848096" y="5601264"/>
                      <a:pt x="836736" y="5604439"/>
                      <a:pt x="837865" y="5612553"/>
                    </a:cubicBezTo>
                    <a:lnTo>
                      <a:pt x="900871" y="6053667"/>
                    </a:lnTo>
                    <a:lnTo>
                      <a:pt x="968252" y="6862163"/>
                    </a:lnTo>
                    <a:cubicBezTo>
                      <a:pt x="969060" y="6871984"/>
                      <a:pt x="965723" y="6881697"/>
                      <a:pt x="959048" y="6888948"/>
                    </a:cubicBezTo>
                    <a:cubicBezTo>
                      <a:pt x="952374" y="6896198"/>
                      <a:pt x="942970" y="6900327"/>
                      <a:pt x="933115" y="6900333"/>
                    </a:cubicBezTo>
                    <a:lnTo>
                      <a:pt x="879281" y="6900333"/>
                    </a:lnTo>
                    <a:cubicBezTo>
                      <a:pt x="810300" y="6900342"/>
                      <a:pt x="751423" y="6850477"/>
                      <a:pt x="740075" y="6782435"/>
                    </a:cubicBezTo>
                    <a:lnTo>
                      <a:pt x="625705" y="6095436"/>
                    </a:lnTo>
                    <a:cubicBezTo>
                      <a:pt x="624364" y="6087533"/>
                      <a:pt x="613075" y="6087533"/>
                      <a:pt x="611735" y="6095436"/>
                    </a:cubicBezTo>
                    <a:lnTo>
                      <a:pt x="497293" y="6782435"/>
                    </a:lnTo>
                    <a:cubicBezTo>
                      <a:pt x="485942" y="6850504"/>
                      <a:pt x="427025" y="6900376"/>
                      <a:pt x="358017" y="6900333"/>
                    </a:cubicBezTo>
                    <a:lnTo>
                      <a:pt x="304183" y="6900333"/>
                    </a:lnTo>
                    <a:cubicBezTo>
                      <a:pt x="294328" y="6900327"/>
                      <a:pt x="284924" y="6896198"/>
                      <a:pt x="278250" y="6888948"/>
                    </a:cubicBezTo>
                    <a:cubicBezTo>
                      <a:pt x="271575" y="6881697"/>
                      <a:pt x="268238" y="6871984"/>
                      <a:pt x="269046" y="6862163"/>
                    </a:cubicBezTo>
                    <a:lnTo>
                      <a:pt x="336427" y="6053667"/>
                    </a:lnTo>
                    <a:lnTo>
                      <a:pt x="399433" y="5612553"/>
                    </a:lnTo>
                    <a:moveTo>
                      <a:pt x="1952149" y="4642555"/>
                    </a:moveTo>
                    <a:cubicBezTo>
                      <a:pt x="1835249" y="4642555"/>
                      <a:pt x="1740482" y="4737322"/>
                      <a:pt x="1740482" y="4854222"/>
                    </a:cubicBezTo>
                    <a:lnTo>
                      <a:pt x="1740482" y="4924778"/>
                    </a:lnTo>
                    <a:cubicBezTo>
                      <a:pt x="1740482" y="5041678"/>
                      <a:pt x="1835249" y="5136445"/>
                      <a:pt x="1952149" y="5136445"/>
                    </a:cubicBezTo>
                    <a:cubicBezTo>
                      <a:pt x="2069049" y="5136445"/>
                      <a:pt x="2163816" y="5041678"/>
                      <a:pt x="2163816" y="4924778"/>
                    </a:cubicBezTo>
                    <a:lnTo>
                      <a:pt x="2163816" y="4854222"/>
                    </a:lnTo>
                    <a:cubicBezTo>
                      <a:pt x="2163816" y="4737322"/>
                      <a:pt x="2069049" y="4642555"/>
                      <a:pt x="1952149" y="4642555"/>
                    </a:cubicBezTo>
                    <a:moveTo>
                      <a:pt x="1732933" y="5612553"/>
                    </a:moveTo>
                    <a:cubicBezTo>
                      <a:pt x="1734132" y="5604439"/>
                      <a:pt x="1722702" y="5601264"/>
                      <a:pt x="1719527" y="5608814"/>
                    </a:cubicBezTo>
                    <a:lnTo>
                      <a:pt x="1565505" y="5968153"/>
                    </a:lnTo>
                    <a:cubicBezTo>
                      <a:pt x="1543248" y="6020074"/>
                      <a:pt x="1492172" y="6053717"/>
                      <a:pt x="1435682" y="6053667"/>
                    </a:cubicBezTo>
                    <a:lnTo>
                      <a:pt x="1370630" y="6053667"/>
                    </a:lnTo>
                    <a:cubicBezTo>
                      <a:pt x="1358766" y="6053677"/>
                      <a:pt x="1347690" y="6047723"/>
                      <a:pt x="1341155" y="6037821"/>
                    </a:cubicBezTo>
                    <a:cubicBezTo>
                      <a:pt x="1334620" y="6027918"/>
                      <a:pt x="1333500" y="6015394"/>
                      <a:pt x="1338175" y="6004489"/>
                    </a:cubicBezTo>
                    <a:lnTo>
                      <a:pt x="1528816" y="5559778"/>
                    </a:lnTo>
                    <a:lnTo>
                      <a:pt x="1598948" y="5384377"/>
                    </a:lnTo>
                    <a:cubicBezTo>
                      <a:pt x="1641818" y="5277238"/>
                      <a:pt x="1745595" y="5206992"/>
                      <a:pt x="1860991" y="5207000"/>
                    </a:cubicBezTo>
                    <a:lnTo>
                      <a:pt x="2043307" y="5207000"/>
                    </a:lnTo>
                    <a:cubicBezTo>
                      <a:pt x="2158703" y="5206992"/>
                      <a:pt x="2262480" y="5277238"/>
                      <a:pt x="2305350" y="5384377"/>
                    </a:cubicBezTo>
                    <a:lnTo>
                      <a:pt x="2375482" y="5559778"/>
                    </a:lnTo>
                    <a:lnTo>
                      <a:pt x="2566053" y="6004489"/>
                    </a:lnTo>
                    <a:cubicBezTo>
                      <a:pt x="2570728" y="6015394"/>
                      <a:pt x="2569608" y="6027918"/>
                      <a:pt x="2563072" y="6037821"/>
                    </a:cubicBezTo>
                    <a:cubicBezTo>
                      <a:pt x="2556537" y="6047723"/>
                      <a:pt x="2545462" y="6053677"/>
                      <a:pt x="2533597" y="6053667"/>
                    </a:cubicBezTo>
                    <a:lnTo>
                      <a:pt x="2468545" y="6053667"/>
                    </a:lnTo>
                    <a:cubicBezTo>
                      <a:pt x="2412107" y="6053660"/>
                      <a:pt x="2361101" y="6020026"/>
                      <a:pt x="2338864" y="5968153"/>
                    </a:cubicBezTo>
                    <a:lnTo>
                      <a:pt x="2184841" y="5608814"/>
                    </a:lnTo>
                    <a:cubicBezTo>
                      <a:pt x="2181596" y="5601264"/>
                      <a:pt x="2170236" y="5604439"/>
                      <a:pt x="2171365" y="5612553"/>
                    </a:cubicBezTo>
                    <a:lnTo>
                      <a:pt x="2234371" y="6053667"/>
                    </a:lnTo>
                    <a:lnTo>
                      <a:pt x="2301752" y="6862163"/>
                    </a:lnTo>
                    <a:cubicBezTo>
                      <a:pt x="2302560" y="6871984"/>
                      <a:pt x="2299223" y="6881697"/>
                      <a:pt x="2292548" y="6888948"/>
                    </a:cubicBezTo>
                    <a:cubicBezTo>
                      <a:pt x="2285874" y="6896198"/>
                      <a:pt x="2276470" y="6900327"/>
                      <a:pt x="2266615" y="6900333"/>
                    </a:cubicBezTo>
                    <a:lnTo>
                      <a:pt x="2212781" y="6900333"/>
                    </a:lnTo>
                    <a:cubicBezTo>
                      <a:pt x="2143800" y="6900342"/>
                      <a:pt x="2084923" y="6850477"/>
                      <a:pt x="2073575" y="6782435"/>
                    </a:cubicBezTo>
                    <a:lnTo>
                      <a:pt x="1959205" y="6095436"/>
                    </a:lnTo>
                    <a:cubicBezTo>
                      <a:pt x="1957864" y="6087533"/>
                      <a:pt x="1946575" y="6087533"/>
                      <a:pt x="1945234" y="6095436"/>
                    </a:cubicBezTo>
                    <a:lnTo>
                      <a:pt x="1830793" y="6782435"/>
                    </a:lnTo>
                    <a:cubicBezTo>
                      <a:pt x="1819442" y="6850504"/>
                      <a:pt x="1760525" y="6900376"/>
                      <a:pt x="1691517" y="6900333"/>
                    </a:cubicBezTo>
                    <a:lnTo>
                      <a:pt x="1637683" y="6900333"/>
                    </a:lnTo>
                    <a:cubicBezTo>
                      <a:pt x="1627828" y="6900327"/>
                      <a:pt x="1618424" y="6896198"/>
                      <a:pt x="1611750" y="6888948"/>
                    </a:cubicBezTo>
                    <a:cubicBezTo>
                      <a:pt x="1605075" y="6881697"/>
                      <a:pt x="1601738" y="6871984"/>
                      <a:pt x="1602546" y="6862163"/>
                    </a:cubicBezTo>
                    <a:lnTo>
                      <a:pt x="1669927" y="6053667"/>
                    </a:lnTo>
                    <a:lnTo>
                      <a:pt x="1732933" y="5612553"/>
                    </a:lnTo>
                    <a:moveTo>
                      <a:pt x="3285649" y="4642555"/>
                    </a:moveTo>
                    <a:cubicBezTo>
                      <a:pt x="3168749" y="4642555"/>
                      <a:pt x="3073982" y="4737322"/>
                      <a:pt x="3073982" y="4854222"/>
                    </a:cubicBezTo>
                    <a:lnTo>
                      <a:pt x="3073982" y="4924778"/>
                    </a:lnTo>
                    <a:cubicBezTo>
                      <a:pt x="3073982" y="5041678"/>
                      <a:pt x="3168749" y="5136445"/>
                      <a:pt x="3285649" y="5136445"/>
                    </a:cubicBezTo>
                    <a:cubicBezTo>
                      <a:pt x="3402549" y="5136445"/>
                      <a:pt x="3497316" y="5041678"/>
                      <a:pt x="3497316" y="4924778"/>
                    </a:cubicBezTo>
                    <a:lnTo>
                      <a:pt x="3497316" y="4854222"/>
                    </a:lnTo>
                    <a:cubicBezTo>
                      <a:pt x="3497316" y="4737322"/>
                      <a:pt x="3402549" y="4642555"/>
                      <a:pt x="3285649" y="4642555"/>
                    </a:cubicBezTo>
                    <a:moveTo>
                      <a:pt x="3066433" y="5612553"/>
                    </a:moveTo>
                    <a:cubicBezTo>
                      <a:pt x="3067632" y="5604439"/>
                      <a:pt x="3056202" y="5601264"/>
                      <a:pt x="3053027" y="5608814"/>
                    </a:cubicBezTo>
                    <a:lnTo>
                      <a:pt x="2899005" y="5968153"/>
                    </a:lnTo>
                    <a:cubicBezTo>
                      <a:pt x="2876748" y="6020074"/>
                      <a:pt x="2825672" y="6053717"/>
                      <a:pt x="2769182" y="6053667"/>
                    </a:cubicBezTo>
                    <a:lnTo>
                      <a:pt x="2704130" y="6053667"/>
                    </a:lnTo>
                    <a:cubicBezTo>
                      <a:pt x="2692266" y="6053677"/>
                      <a:pt x="2681190" y="6047723"/>
                      <a:pt x="2674655" y="6037821"/>
                    </a:cubicBezTo>
                    <a:cubicBezTo>
                      <a:pt x="2668120" y="6027918"/>
                      <a:pt x="2667000" y="6015394"/>
                      <a:pt x="2671675" y="6004489"/>
                    </a:cubicBezTo>
                    <a:lnTo>
                      <a:pt x="2862316" y="5559778"/>
                    </a:lnTo>
                    <a:lnTo>
                      <a:pt x="2932448" y="5384377"/>
                    </a:lnTo>
                    <a:cubicBezTo>
                      <a:pt x="2975318" y="5277238"/>
                      <a:pt x="3079095" y="5206992"/>
                      <a:pt x="3194491" y="5207000"/>
                    </a:cubicBezTo>
                    <a:lnTo>
                      <a:pt x="3376807" y="5207000"/>
                    </a:lnTo>
                    <a:cubicBezTo>
                      <a:pt x="3492203" y="5206992"/>
                      <a:pt x="3595980" y="5277238"/>
                      <a:pt x="3638850" y="5384377"/>
                    </a:cubicBezTo>
                    <a:lnTo>
                      <a:pt x="3708982" y="5559778"/>
                    </a:lnTo>
                    <a:lnTo>
                      <a:pt x="3899553" y="6004489"/>
                    </a:lnTo>
                    <a:cubicBezTo>
                      <a:pt x="3904228" y="6015394"/>
                      <a:pt x="3903107" y="6027918"/>
                      <a:pt x="3896572" y="6037821"/>
                    </a:cubicBezTo>
                    <a:cubicBezTo>
                      <a:pt x="3890037" y="6047723"/>
                      <a:pt x="3878962" y="6053677"/>
                      <a:pt x="3867097" y="6053667"/>
                    </a:cubicBezTo>
                    <a:lnTo>
                      <a:pt x="3802045" y="6053667"/>
                    </a:lnTo>
                    <a:cubicBezTo>
                      <a:pt x="3745607" y="6053660"/>
                      <a:pt x="3694601" y="6020026"/>
                      <a:pt x="3672364" y="5968153"/>
                    </a:cubicBezTo>
                    <a:lnTo>
                      <a:pt x="3518341" y="5608814"/>
                    </a:lnTo>
                    <a:cubicBezTo>
                      <a:pt x="3515096" y="5601264"/>
                      <a:pt x="3503736" y="5604439"/>
                      <a:pt x="3504865" y="5612553"/>
                    </a:cubicBezTo>
                    <a:lnTo>
                      <a:pt x="3567871" y="6053667"/>
                    </a:lnTo>
                    <a:lnTo>
                      <a:pt x="3635252" y="6862163"/>
                    </a:lnTo>
                    <a:cubicBezTo>
                      <a:pt x="3636060" y="6871984"/>
                      <a:pt x="3632723" y="6881697"/>
                      <a:pt x="3626048" y="6888948"/>
                    </a:cubicBezTo>
                    <a:cubicBezTo>
                      <a:pt x="3619374" y="6896198"/>
                      <a:pt x="3609970" y="6900327"/>
                      <a:pt x="3600115" y="6900333"/>
                    </a:cubicBezTo>
                    <a:lnTo>
                      <a:pt x="3546281" y="6900333"/>
                    </a:lnTo>
                    <a:cubicBezTo>
                      <a:pt x="3477299" y="6900342"/>
                      <a:pt x="3418423" y="6850477"/>
                      <a:pt x="3407075" y="6782435"/>
                    </a:cubicBezTo>
                    <a:lnTo>
                      <a:pt x="3292704" y="6095436"/>
                    </a:lnTo>
                    <a:cubicBezTo>
                      <a:pt x="3291364" y="6087533"/>
                      <a:pt x="3280075" y="6087533"/>
                      <a:pt x="3278735" y="6095436"/>
                    </a:cubicBezTo>
                    <a:lnTo>
                      <a:pt x="3164293" y="6782435"/>
                    </a:lnTo>
                    <a:cubicBezTo>
                      <a:pt x="3152942" y="6850504"/>
                      <a:pt x="3094025" y="6900376"/>
                      <a:pt x="3025017" y="6900333"/>
                    </a:cubicBezTo>
                    <a:lnTo>
                      <a:pt x="2971183" y="6900333"/>
                    </a:lnTo>
                    <a:cubicBezTo>
                      <a:pt x="2961328" y="6900327"/>
                      <a:pt x="2951924" y="6896198"/>
                      <a:pt x="2945250" y="6888948"/>
                    </a:cubicBezTo>
                    <a:cubicBezTo>
                      <a:pt x="2938575" y="6881697"/>
                      <a:pt x="2935238" y="6871984"/>
                      <a:pt x="2936046" y="6862163"/>
                    </a:cubicBezTo>
                    <a:lnTo>
                      <a:pt x="3003427" y="6053667"/>
                    </a:lnTo>
                    <a:lnTo>
                      <a:pt x="3066433" y="5612553"/>
                    </a:lnTo>
                    <a:moveTo>
                      <a:pt x="4619149" y="4642555"/>
                    </a:moveTo>
                    <a:cubicBezTo>
                      <a:pt x="4502249" y="4642555"/>
                      <a:pt x="4407482" y="4737322"/>
                      <a:pt x="4407482" y="4854222"/>
                    </a:cubicBezTo>
                    <a:lnTo>
                      <a:pt x="4407482" y="4924778"/>
                    </a:lnTo>
                    <a:cubicBezTo>
                      <a:pt x="4407482" y="5041678"/>
                      <a:pt x="4502249" y="5136445"/>
                      <a:pt x="4619149" y="5136445"/>
                    </a:cubicBezTo>
                    <a:cubicBezTo>
                      <a:pt x="4736049" y="5136445"/>
                      <a:pt x="4830816" y="5041678"/>
                      <a:pt x="4830816" y="4924778"/>
                    </a:cubicBezTo>
                    <a:lnTo>
                      <a:pt x="4830816" y="4854222"/>
                    </a:lnTo>
                    <a:cubicBezTo>
                      <a:pt x="4830816" y="4737322"/>
                      <a:pt x="4736049" y="4642555"/>
                      <a:pt x="4619149" y="4642555"/>
                    </a:cubicBezTo>
                    <a:moveTo>
                      <a:pt x="4399933" y="5612553"/>
                    </a:moveTo>
                    <a:cubicBezTo>
                      <a:pt x="4401132" y="5604439"/>
                      <a:pt x="4389702" y="5601264"/>
                      <a:pt x="4386527" y="5608814"/>
                    </a:cubicBezTo>
                    <a:lnTo>
                      <a:pt x="4232504" y="5968153"/>
                    </a:lnTo>
                    <a:cubicBezTo>
                      <a:pt x="4210248" y="6020074"/>
                      <a:pt x="4159172" y="6053717"/>
                      <a:pt x="4102682" y="6053667"/>
                    </a:cubicBezTo>
                    <a:lnTo>
                      <a:pt x="4037630" y="6053667"/>
                    </a:lnTo>
                    <a:cubicBezTo>
                      <a:pt x="4025765" y="6053677"/>
                      <a:pt x="4014691" y="6047723"/>
                      <a:pt x="4008155" y="6037821"/>
                    </a:cubicBezTo>
                    <a:cubicBezTo>
                      <a:pt x="4001620" y="6027918"/>
                      <a:pt x="4000500" y="6015394"/>
                      <a:pt x="4005174" y="6004489"/>
                    </a:cubicBezTo>
                    <a:lnTo>
                      <a:pt x="4195816" y="5559778"/>
                    </a:lnTo>
                    <a:lnTo>
                      <a:pt x="4265948" y="5384377"/>
                    </a:lnTo>
                    <a:cubicBezTo>
                      <a:pt x="4308818" y="5277238"/>
                      <a:pt x="4412595" y="5206992"/>
                      <a:pt x="4527991" y="5207000"/>
                    </a:cubicBezTo>
                    <a:lnTo>
                      <a:pt x="4710307" y="5207000"/>
                    </a:lnTo>
                    <a:cubicBezTo>
                      <a:pt x="4825703" y="5206992"/>
                      <a:pt x="4929480" y="5277238"/>
                      <a:pt x="4972350" y="5384377"/>
                    </a:cubicBezTo>
                    <a:lnTo>
                      <a:pt x="5042482" y="5559778"/>
                    </a:lnTo>
                    <a:lnTo>
                      <a:pt x="5233053" y="6004489"/>
                    </a:lnTo>
                    <a:cubicBezTo>
                      <a:pt x="5237728" y="6015394"/>
                      <a:pt x="5236607" y="6027918"/>
                      <a:pt x="5230072" y="6037821"/>
                    </a:cubicBezTo>
                    <a:cubicBezTo>
                      <a:pt x="5223537" y="6047723"/>
                      <a:pt x="5212462" y="6053677"/>
                      <a:pt x="5200597" y="6053667"/>
                    </a:cubicBezTo>
                    <a:lnTo>
                      <a:pt x="5135545" y="6053667"/>
                    </a:lnTo>
                    <a:cubicBezTo>
                      <a:pt x="5079107" y="6053660"/>
                      <a:pt x="5028101" y="6020026"/>
                      <a:pt x="5005864" y="5968153"/>
                    </a:cubicBezTo>
                    <a:lnTo>
                      <a:pt x="4851841" y="5608814"/>
                    </a:lnTo>
                    <a:cubicBezTo>
                      <a:pt x="4848596" y="5601264"/>
                      <a:pt x="4837236" y="5604439"/>
                      <a:pt x="4838365" y="5612553"/>
                    </a:cubicBezTo>
                    <a:lnTo>
                      <a:pt x="4901371" y="6053667"/>
                    </a:lnTo>
                    <a:lnTo>
                      <a:pt x="4968752" y="6862163"/>
                    </a:lnTo>
                    <a:cubicBezTo>
                      <a:pt x="4969560" y="6871984"/>
                      <a:pt x="4966223" y="6881697"/>
                      <a:pt x="4959548" y="6888948"/>
                    </a:cubicBezTo>
                    <a:cubicBezTo>
                      <a:pt x="4952874" y="6896198"/>
                      <a:pt x="4943470" y="6900327"/>
                      <a:pt x="4933615" y="6900333"/>
                    </a:cubicBezTo>
                    <a:lnTo>
                      <a:pt x="4879781" y="6900333"/>
                    </a:lnTo>
                    <a:cubicBezTo>
                      <a:pt x="4810799" y="6900342"/>
                      <a:pt x="4751923" y="6850477"/>
                      <a:pt x="4740575" y="6782435"/>
                    </a:cubicBezTo>
                    <a:lnTo>
                      <a:pt x="4626204" y="6095436"/>
                    </a:lnTo>
                    <a:cubicBezTo>
                      <a:pt x="4624864" y="6087533"/>
                      <a:pt x="4613575" y="6087533"/>
                      <a:pt x="4612235" y="6095436"/>
                    </a:cubicBezTo>
                    <a:lnTo>
                      <a:pt x="4497794" y="6782435"/>
                    </a:lnTo>
                    <a:cubicBezTo>
                      <a:pt x="4486442" y="6850504"/>
                      <a:pt x="4427525" y="6900376"/>
                      <a:pt x="4358517" y="6900333"/>
                    </a:cubicBezTo>
                    <a:lnTo>
                      <a:pt x="4304683" y="6900333"/>
                    </a:lnTo>
                    <a:cubicBezTo>
                      <a:pt x="4294828" y="6900327"/>
                      <a:pt x="4285424" y="6896198"/>
                      <a:pt x="4278750" y="6888948"/>
                    </a:cubicBezTo>
                    <a:cubicBezTo>
                      <a:pt x="4272075" y="6881697"/>
                      <a:pt x="4268738" y="6871984"/>
                      <a:pt x="4269546" y="6862163"/>
                    </a:cubicBezTo>
                    <a:lnTo>
                      <a:pt x="4336927" y="6053667"/>
                    </a:lnTo>
                    <a:lnTo>
                      <a:pt x="4399933" y="5612553"/>
                    </a:lnTo>
                    <a:moveTo>
                      <a:pt x="5952649" y="4642555"/>
                    </a:moveTo>
                    <a:cubicBezTo>
                      <a:pt x="5835749" y="4642555"/>
                      <a:pt x="5740982" y="4737322"/>
                      <a:pt x="5740982" y="4854222"/>
                    </a:cubicBezTo>
                    <a:lnTo>
                      <a:pt x="5740982" y="4924778"/>
                    </a:lnTo>
                    <a:cubicBezTo>
                      <a:pt x="5740982" y="5041678"/>
                      <a:pt x="5835749" y="5136445"/>
                      <a:pt x="5952649" y="5136445"/>
                    </a:cubicBezTo>
                    <a:cubicBezTo>
                      <a:pt x="6069549" y="5136445"/>
                      <a:pt x="6164316" y="5041678"/>
                      <a:pt x="6164316" y="4924778"/>
                    </a:cubicBezTo>
                    <a:lnTo>
                      <a:pt x="6164316" y="4854222"/>
                    </a:lnTo>
                    <a:cubicBezTo>
                      <a:pt x="6164316" y="4737322"/>
                      <a:pt x="6069549" y="4642555"/>
                      <a:pt x="5952649" y="4642555"/>
                    </a:cubicBezTo>
                    <a:moveTo>
                      <a:pt x="5733433" y="5612553"/>
                    </a:moveTo>
                    <a:cubicBezTo>
                      <a:pt x="5734632" y="5604439"/>
                      <a:pt x="5723202" y="5601264"/>
                      <a:pt x="5720027" y="5608814"/>
                    </a:cubicBezTo>
                    <a:lnTo>
                      <a:pt x="5566004" y="5968153"/>
                    </a:lnTo>
                    <a:cubicBezTo>
                      <a:pt x="5543748" y="6020074"/>
                      <a:pt x="5492672" y="6053717"/>
                      <a:pt x="5436182" y="6053667"/>
                    </a:cubicBezTo>
                    <a:lnTo>
                      <a:pt x="5371130" y="6053667"/>
                    </a:lnTo>
                    <a:cubicBezTo>
                      <a:pt x="5359265" y="6053677"/>
                      <a:pt x="5348191" y="6047723"/>
                      <a:pt x="5341655" y="6037821"/>
                    </a:cubicBezTo>
                    <a:cubicBezTo>
                      <a:pt x="5335120" y="6027918"/>
                      <a:pt x="5334000" y="6015394"/>
                      <a:pt x="5338674" y="6004489"/>
                    </a:cubicBezTo>
                    <a:lnTo>
                      <a:pt x="5529316" y="5559778"/>
                    </a:lnTo>
                    <a:lnTo>
                      <a:pt x="5599448" y="5384377"/>
                    </a:lnTo>
                    <a:cubicBezTo>
                      <a:pt x="5642318" y="5277238"/>
                      <a:pt x="5746095" y="5206992"/>
                      <a:pt x="5861491" y="5207000"/>
                    </a:cubicBezTo>
                    <a:lnTo>
                      <a:pt x="6043807" y="5207000"/>
                    </a:lnTo>
                    <a:cubicBezTo>
                      <a:pt x="6159203" y="5206992"/>
                      <a:pt x="6262980" y="5277238"/>
                      <a:pt x="6305850" y="5384377"/>
                    </a:cubicBezTo>
                    <a:lnTo>
                      <a:pt x="6375982" y="5559778"/>
                    </a:lnTo>
                    <a:lnTo>
                      <a:pt x="6566553" y="6004489"/>
                    </a:lnTo>
                    <a:cubicBezTo>
                      <a:pt x="6571228" y="6015394"/>
                      <a:pt x="6570107" y="6027918"/>
                      <a:pt x="6563572" y="6037821"/>
                    </a:cubicBezTo>
                    <a:cubicBezTo>
                      <a:pt x="6557037" y="6047723"/>
                      <a:pt x="6545962" y="6053677"/>
                      <a:pt x="6534097" y="6053667"/>
                    </a:cubicBezTo>
                    <a:lnTo>
                      <a:pt x="6469045" y="6053667"/>
                    </a:lnTo>
                    <a:cubicBezTo>
                      <a:pt x="6412607" y="6053660"/>
                      <a:pt x="6361601" y="6020026"/>
                      <a:pt x="6339364" y="5968153"/>
                    </a:cubicBezTo>
                    <a:lnTo>
                      <a:pt x="6185341" y="5608814"/>
                    </a:lnTo>
                    <a:cubicBezTo>
                      <a:pt x="6182096" y="5601264"/>
                      <a:pt x="6170736" y="5604439"/>
                      <a:pt x="6171865" y="5612553"/>
                    </a:cubicBezTo>
                    <a:lnTo>
                      <a:pt x="6234871" y="6053667"/>
                    </a:lnTo>
                    <a:lnTo>
                      <a:pt x="6302252" y="6862163"/>
                    </a:lnTo>
                    <a:cubicBezTo>
                      <a:pt x="6303060" y="6871984"/>
                      <a:pt x="6299723" y="6881697"/>
                      <a:pt x="6293048" y="6888948"/>
                    </a:cubicBezTo>
                    <a:cubicBezTo>
                      <a:pt x="6286374" y="6896198"/>
                      <a:pt x="6276970" y="6900327"/>
                      <a:pt x="6267115" y="6900333"/>
                    </a:cubicBezTo>
                    <a:lnTo>
                      <a:pt x="6213281" y="6900333"/>
                    </a:lnTo>
                    <a:cubicBezTo>
                      <a:pt x="6144299" y="6900342"/>
                      <a:pt x="6085423" y="6850477"/>
                      <a:pt x="6074075" y="6782435"/>
                    </a:cubicBezTo>
                    <a:lnTo>
                      <a:pt x="5959704" y="6095436"/>
                    </a:lnTo>
                    <a:cubicBezTo>
                      <a:pt x="5958364" y="6087533"/>
                      <a:pt x="5947075" y="6087533"/>
                      <a:pt x="5945735" y="6095436"/>
                    </a:cubicBezTo>
                    <a:lnTo>
                      <a:pt x="5831294" y="6782435"/>
                    </a:lnTo>
                    <a:cubicBezTo>
                      <a:pt x="5819942" y="6850504"/>
                      <a:pt x="5761025" y="6900376"/>
                      <a:pt x="5692017" y="6900333"/>
                    </a:cubicBezTo>
                    <a:lnTo>
                      <a:pt x="5638183" y="6900333"/>
                    </a:lnTo>
                    <a:cubicBezTo>
                      <a:pt x="5628328" y="6900327"/>
                      <a:pt x="5618924" y="6896198"/>
                      <a:pt x="5612250" y="6888948"/>
                    </a:cubicBezTo>
                    <a:cubicBezTo>
                      <a:pt x="5605575" y="6881697"/>
                      <a:pt x="5602238" y="6871984"/>
                      <a:pt x="5603046" y="6862163"/>
                    </a:cubicBezTo>
                    <a:lnTo>
                      <a:pt x="5670427" y="6053667"/>
                    </a:lnTo>
                    <a:lnTo>
                      <a:pt x="5733433" y="5612553"/>
                    </a:lnTo>
                    <a:moveTo>
                      <a:pt x="7286149" y="4642555"/>
                    </a:moveTo>
                    <a:cubicBezTo>
                      <a:pt x="7169248" y="4642555"/>
                      <a:pt x="7074482" y="4737322"/>
                      <a:pt x="7074482" y="4854222"/>
                    </a:cubicBezTo>
                    <a:lnTo>
                      <a:pt x="7074482" y="4924778"/>
                    </a:lnTo>
                    <a:cubicBezTo>
                      <a:pt x="7074482" y="5041678"/>
                      <a:pt x="7169248" y="5136445"/>
                      <a:pt x="7286149" y="5136445"/>
                    </a:cubicBezTo>
                    <a:cubicBezTo>
                      <a:pt x="7403050" y="5136445"/>
                      <a:pt x="7497816" y="5041678"/>
                      <a:pt x="7497816" y="4924778"/>
                    </a:cubicBezTo>
                    <a:lnTo>
                      <a:pt x="7497816" y="4854222"/>
                    </a:lnTo>
                    <a:cubicBezTo>
                      <a:pt x="7497816" y="4737322"/>
                      <a:pt x="7403050" y="4642555"/>
                      <a:pt x="7286149" y="4642555"/>
                    </a:cubicBezTo>
                    <a:moveTo>
                      <a:pt x="7066933" y="5612553"/>
                    </a:moveTo>
                    <a:cubicBezTo>
                      <a:pt x="7068132" y="5604439"/>
                      <a:pt x="7056703" y="5601264"/>
                      <a:pt x="7053528" y="5608814"/>
                    </a:cubicBezTo>
                    <a:lnTo>
                      <a:pt x="6899504" y="5968153"/>
                    </a:lnTo>
                    <a:cubicBezTo>
                      <a:pt x="6877248" y="6020074"/>
                      <a:pt x="6826172" y="6053717"/>
                      <a:pt x="6769682" y="6053667"/>
                    </a:cubicBezTo>
                    <a:lnTo>
                      <a:pt x="6704630" y="6053667"/>
                    </a:lnTo>
                    <a:cubicBezTo>
                      <a:pt x="6692766" y="6053677"/>
                      <a:pt x="6681691" y="6047723"/>
                      <a:pt x="6675155" y="6037821"/>
                    </a:cubicBezTo>
                    <a:cubicBezTo>
                      <a:pt x="6668620" y="6027918"/>
                      <a:pt x="6667500" y="6015394"/>
                      <a:pt x="6672175" y="6004489"/>
                    </a:cubicBezTo>
                    <a:lnTo>
                      <a:pt x="6862816" y="5559778"/>
                    </a:lnTo>
                    <a:lnTo>
                      <a:pt x="6932948" y="5384377"/>
                    </a:lnTo>
                    <a:cubicBezTo>
                      <a:pt x="6975818" y="5277238"/>
                      <a:pt x="7079594" y="5206992"/>
                      <a:pt x="7194991" y="5207000"/>
                    </a:cubicBezTo>
                    <a:lnTo>
                      <a:pt x="7377307" y="5207000"/>
                    </a:lnTo>
                    <a:cubicBezTo>
                      <a:pt x="7492704" y="5206992"/>
                      <a:pt x="7596480" y="5277238"/>
                      <a:pt x="7639350" y="5384377"/>
                    </a:cubicBezTo>
                    <a:lnTo>
                      <a:pt x="7709482" y="5559778"/>
                    </a:lnTo>
                    <a:lnTo>
                      <a:pt x="7900053" y="6004489"/>
                    </a:lnTo>
                    <a:cubicBezTo>
                      <a:pt x="7904728" y="6015394"/>
                      <a:pt x="7903607" y="6027918"/>
                      <a:pt x="7897072" y="6037821"/>
                    </a:cubicBezTo>
                    <a:cubicBezTo>
                      <a:pt x="7890537" y="6047723"/>
                      <a:pt x="7879462" y="6053677"/>
                      <a:pt x="7867597" y="6053667"/>
                    </a:cubicBezTo>
                    <a:lnTo>
                      <a:pt x="7802545" y="6053667"/>
                    </a:lnTo>
                    <a:cubicBezTo>
                      <a:pt x="7746107" y="6053660"/>
                      <a:pt x="7695101" y="6020026"/>
                      <a:pt x="7672864" y="5968153"/>
                    </a:cubicBezTo>
                    <a:lnTo>
                      <a:pt x="7518841" y="5608814"/>
                    </a:lnTo>
                    <a:cubicBezTo>
                      <a:pt x="7515595" y="5601264"/>
                      <a:pt x="7504236" y="5604439"/>
                      <a:pt x="7505365" y="5612553"/>
                    </a:cubicBezTo>
                    <a:lnTo>
                      <a:pt x="7568371" y="6053667"/>
                    </a:lnTo>
                    <a:lnTo>
                      <a:pt x="7635752" y="6862163"/>
                    </a:lnTo>
                    <a:cubicBezTo>
                      <a:pt x="7636560" y="6871984"/>
                      <a:pt x="7633222" y="6881697"/>
                      <a:pt x="7626548" y="6888948"/>
                    </a:cubicBezTo>
                    <a:cubicBezTo>
                      <a:pt x="7619874" y="6896198"/>
                      <a:pt x="7610470" y="6900327"/>
                      <a:pt x="7600615" y="6900333"/>
                    </a:cubicBezTo>
                    <a:lnTo>
                      <a:pt x="7546781" y="6900333"/>
                    </a:lnTo>
                    <a:cubicBezTo>
                      <a:pt x="7477799" y="6900342"/>
                      <a:pt x="7418922" y="6850477"/>
                      <a:pt x="7407575" y="6782435"/>
                    </a:cubicBezTo>
                    <a:lnTo>
                      <a:pt x="7293204" y="6095436"/>
                    </a:lnTo>
                    <a:cubicBezTo>
                      <a:pt x="7291864" y="6087533"/>
                      <a:pt x="7280575" y="6087533"/>
                      <a:pt x="7279235" y="6095436"/>
                    </a:cubicBezTo>
                    <a:lnTo>
                      <a:pt x="7164794" y="6782435"/>
                    </a:lnTo>
                    <a:cubicBezTo>
                      <a:pt x="7153442" y="6850504"/>
                      <a:pt x="7094525" y="6900376"/>
                      <a:pt x="7025517" y="6900333"/>
                    </a:cubicBezTo>
                    <a:lnTo>
                      <a:pt x="6971683" y="6900333"/>
                    </a:lnTo>
                    <a:cubicBezTo>
                      <a:pt x="6961828" y="6900327"/>
                      <a:pt x="6952424" y="6896198"/>
                      <a:pt x="6945750" y="6888948"/>
                    </a:cubicBezTo>
                    <a:cubicBezTo>
                      <a:pt x="6939076" y="6881697"/>
                      <a:pt x="6935738" y="6871984"/>
                      <a:pt x="6936546" y="6862163"/>
                    </a:cubicBezTo>
                    <a:lnTo>
                      <a:pt x="7003927" y="6053667"/>
                    </a:lnTo>
                    <a:lnTo>
                      <a:pt x="7066933" y="5612553"/>
                    </a:lnTo>
                    <a:moveTo>
                      <a:pt x="8619649" y="4642555"/>
                    </a:moveTo>
                    <a:cubicBezTo>
                      <a:pt x="8502748" y="4642555"/>
                      <a:pt x="8407982" y="4737322"/>
                      <a:pt x="8407982" y="4854222"/>
                    </a:cubicBezTo>
                    <a:lnTo>
                      <a:pt x="8407982" y="4924778"/>
                    </a:lnTo>
                    <a:cubicBezTo>
                      <a:pt x="8407982" y="5041678"/>
                      <a:pt x="8502748" y="5136445"/>
                      <a:pt x="8619649" y="5136445"/>
                    </a:cubicBezTo>
                    <a:cubicBezTo>
                      <a:pt x="8736550" y="5136445"/>
                      <a:pt x="8831316" y="5041678"/>
                      <a:pt x="8831316" y="4924778"/>
                    </a:cubicBezTo>
                    <a:lnTo>
                      <a:pt x="8831316" y="4854222"/>
                    </a:lnTo>
                    <a:cubicBezTo>
                      <a:pt x="8831316" y="4737322"/>
                      <a:pt x="8736550" y="4642555"/>
                      <a:pt x="8619649" y="4642555"/>
                    </a:cubicBezTo>
                    <a:moveTo>
                      <a:pt x="8400433" y="5612553"/>
                    </a:moveTo>
                    <a:cubicBezTo>
                      <a:pt x="8401632" y="5604439"/>
                      <a:pt x="8390203" y="5601264"/>
                      <a:pt x="8387028" y="5608814"/>
                    </a:cubicBezTo>
                    <a:lnTo>
                      <a:pt x="8233004" y="5968153"/>
                    </a:lnTo>
                    <a:cubicBezTo>
                      <a:pt x="8210748" y="6020074"/>
                      <a:pt x="8159672" y="6053717"/>
                      <a:pt x="8103182" y="6053667"/>
                    </a:cubicBezTo>
                    <a:lnTo>
                      <a:pt x="8038130" y="6053667"/>
                    </a:lnTo>
                    <a:cubicBezTo>
                      <a:pt x="8026266" y="6053677"/>
                      <a:pt x="8015191" y="6047723"/>
                      <a:pt x="8008655" y="6037821"/>
                    </a:cubicBezTo>
                    <a:cubicBezTo>
                      <a:pt x="8002120" y="6027918"/>
                      <a:pt x="8001000" y="6015394"/>
                      <a:pt x="8005675" y="6004489"/>
                    </a:cubicBezTo>
                    <a:lnTo>
                      <a:pt x="8196316" y="5559778"/>
                    </a:lnTo>
                    <a:lnTo>
                      <a:pt x="8266448" y="5384377"/>
                    </a:lnTo>
                    <a:cubicBezTo>
                      <a:pt x="8309318" y="5277238"/>
                      <a:pt x="8413094" y="5206992"/>
                      <a:pt x="8528491" y="5207000"/>
                    </a:cubicBezTo>
                    <a:lnTo>
                      <a:pt x="8710807" y="5207000"/>
                    </a:lnTo>
                    <a:cubicBezTo>
                      <a:pt x="8826204" y="5206992"/>
                      <a:pt x="8929980" y="5277238"/>
                      <a:pt x="8972850" y="5384377"/>
                    </a:cubicBezTo>
                    <a:lnTo>
                      <a:pt x="9042982" y="5559778"/>
                    </a:lnTo>
                    <a:lnTo>
                      <a:pt x="9233553" y="6004489"/>
                    </a:lnTo>
                    <a:cubicBezTo>
                      <a:pt x="9238228" y="6015394"/>
                      <a:pt x="9237107" y="6027918"/>
                      <a:pt x="9230572" y="6037821"/>
                    </a:cubicBezTo>
                    <a:cubicBezTo>
                      <a:pt x="9224037" y="6047723"/>
                      <a:pt x="9212962" y="6053677"/>
                      <a:pt x="9201097" y="6053667"/>
                    </a:cubicBezTo>
                    <a:lnTo>
                      <a:pt x="9136045" y="6053667"/>
                    </a:lnTo>
                    <a:cubicBezTo>
                      <a:pt x="9079607" y="6053660"/>
                      <a:pt x="9028601" y="6020026"/>
                      <a:pt x="9006364" y="5968153"/>
                    </a:cubicBezTo>
                    <a:lnTo>
                      <a:pt x="8852341" y="5608814"/>
                    </a:lnTo>
                    <a:cubicBezTo>
                      <a:pt x="8849095" y="5601264"/>
                      <a:pt x="8837736" y="5604439"/>
                      <a:pt x="8838865" y="5612553"/>
                    </a:cubicBezTo>
                    <a:lnTo>
                      <a:pt x="8901871" y="6053667"/>
                    </a:lnTo>
                    <a:lnTo>
                      <a:pt x="8969252" y="6862163"/>
                    </a:lnTo>
                    <a:cubicBezTo>
                      <a:pt x="8970060" y="6871984"/>
                      <a:pt x="8966722" y="6881697"/>
                      <a:pt x="8960048" y="6888948"/>
                    </a:cubicBezTo>
                    <a:cubicBezTo>
                      <a:pt x="8953374" y="6896198"/>
                      <a:pt x="8943970" y="6900327"/>
                      <a:pt x="8934115" y="6900333"/>
                    </a:cubicBezTo>
                    <a:lnTo>
                      <a:pt x="8880281" y="6900333"/>
                    </a:lnTo>
                    <a:cubicBezTo>
                      <a:pt x="8811299" y="6900342"/>
                      <a:pt x="8752422" y="6850477"/>
                      <a:pt x="8741075" y="6782435"/>
                    </a:cubicBezTo>
                    <a:lnTo>
                      <a:pt x="8626704" y="6095436"/>
                    </a:lnTo>
                    <a:cubicBezTo>
                      <a:pt x="8625364" y="6087533"/>
                      <a:pt x="8614075" y="6087533"/>
                      <a:pt x="8612735" y="6095436"/>
                    </a:cubicBezTo>
                    <a:lnTo>
                      <a:pt x="8498294" y="6782435"/>
                    </a:lnTo>
                    <a:cubicBezTo>
                      <a:pt x="8486942" y="6850504"/>
                      <a:pt x="8428025" y="6900376"/>
                      <a:pt x="8359017" y="6900333"/>
                    </a:cubicBezTo>
                    <a:lnTo>
                      <a:pt x="8305183" y="6900333"/>
                    </a:lnTo>
                    <a:cubicBezTo>
                      <a:pt x="8295328" y="6900327"/>
                      <a:pt x="8285924" y="6896198"/>
                      <a:pt x="8279250" y="6888948"/>
                    </a:cubicBezTo>
                    <a:cubicBezTo>
                      <a:pt x="8272576" y="6881697"/>
                      <a:pt x="8269238" y="6871984"/>
                      <a:pt x="8270046" y="6862163"/>
                    </a:cubicBezTo>
                    <a:lnTo>
                      <a:pt x="8337427" y="6053667"/>
                    </a:lnTo>
                    <a:lnTo>
                      <a:pt x="8400433" y="5612553"/>
                    </a:lnTo>
                    <a:moveTo>
                      <a:pt x="9953149" y="4642555"/>
                    </a:moveTo>
                    <a:cubicBezTo>
                      <a:pt x="9836248" y="4642555"/>
                      <a:pt x="9741482" y="4737322"/>
                      <a:pt x="9741482" y="4854222"/>
                    </a:cubicBezTo>
                    <a:lnTo>
                      <a:pt x="9741482" y="4924778"/>
                    </a:lnTo>
                    <a:cubicBezTo>
                      <a:pt x="9741482" y="5041678"/>
                      <a:pt x="9836248" y="5136445"/>
                      <a:pt x="9953149" y="5136445"/>
                    </a:cubicBezTo>
                    <a:cubicBezTo>
                      <a:pt x="10070050" y="5136445"/>
                      <a:pt x="10164816" y="5041678"/>
                      <a:pt x="10164816" y="4924778"/>
                    </a:cubicBezTo>
                    <a:lnTo>
                      <a:pt x="10164816" y="4854222"/>
                    </a:lnTo>
                    <a:cubicBezTo>
                      <a:pt x="10164816" y="4737322"/>
                      <a:pt x="10070050" y="4642555"/>
                      <a:pt x="9953149" y="4642555"/>
                    </a:cubicBezTo>
                    <a:moveTo>
                      <a:pt x="9733933" y="5612553"/>
                    </a:moveTo>
                    <a:cubicBezTo>
                      <a:pt x="9735132" y="5604439"/>
                      <a:pt x="9723703" y="5601264"/>
                      <a:pt x="9720528" y="5608814"/>
                    </a:cubicBezTo>
                    <a:lnTo>
                      <a:pt x="9566504" y="5968153"/>
                    </a:lnTo>
                    <a:cubicBezTo>
                      <a:pt x="9544248" y="6020074"/>
                      <a:pt x="9493172" y="6053717"/>
                      <a:pt x="9436682" y="6053667"/>
                    </a:cubicBezTo>
                    <a:lnTo>
                      <a:pt x="9371630" y="6053667"/>
                    </a:lnTo>
                    <a:cubicBezTo>
                      <a:pt x="9359766" y="6053677"/>
                      <a:pt x="9348691" y="6047723"/>
                      <a:pt x="9342155" y="6037821"/>
                    </a:cubicBezTo>
                    <a:cubicBezTo>
                      <a:pt x="9335620" y="6027918"/>
                      <a:pt x="9334500" y="6015394"/>
                      <a:pt x="9339175" y="6004489"/>
                    </a:cubicBezTo>
                    <a:lnTo>
                      <a:pt x="9529816" y="5559778"/>
                    </a:lnTo>
                    <a:lnTo>
                      <a:pt x="9599948" y="5384377"/>
                    </a:lnTo>
                    <a:cubicBezTo>
                      <a:pt x="9642818" y="5277238"/>
                      <a:pt x="9746594" y="5206992"/>
                      <a:pt x="9861991" y="5207000"/>
                    </a:cubicBezTo>
                    <a:lnTo>
                      <a:pt x="10044307" y="5207000"/>
                    </a:lnTo>
                    <a:cubicBezTo>
                      <a:pt x="10159704" y="5206992"/>
                      <a:pt x="10263480" y="5277238"/>
                      <a:pt x="10306350" y="5384377"/>
                    </a:cubicBezTo>
                    <a:lnTo>
                      <a:pt x="10376482" y="5559778"/>
                    </a:lnTo>
                    <a:lnTo>
                      <a:pt x="10567053" y="6004489"/>
                    </a:lnTo>
                    <a:cubicBezTo>
                      <a:pt x="10571728" y="6015394"/>
                      <a:pt x="10570607" y="6027918"/>
                      <a:pt x="10564072" y="6037821"/>
                    </a:cubicBezTo>
                    <a:cubicBezTo>
                      <a:pt x="10557537" y="6047723"/>
                      <a:pt x="10546462" y="6053677"/>
                      <a:pt x="10534597" y="6053667"/>
                    </a:cubicBezTo>
                    <a:lnTo>
                      <a:pt x="10469545" y="6053667"/>
                    </a:lnTo>
                    <a:cubicBezTo>
                      <a:pt x="10413107" y="6053660"/>
                      <a:pt x="10362101" y="6020026"/>
                      <a:pt x="10339864" y="5968153"/>
                    </a:cubicBezTo>
                    <a:lnTo>
                      <a:pt x="10185841" y="5608814"/>
                    </a:lnTo>
                    <a:cubicBezTo>
                      <a:pt x="10182595" y="5601264"/>
                      <a:pt x="10171236" y="5604439"/>
                      <a:pt x="10172365" y="5612553"/>
                    </a:cubicBezTo>
                    <a:lnTo>
                      <a:pt x="10235371" y="6053667"/>
                    </a:lnTo>
                    <a:lnTo>
                      <a:pt x="10302752" y="6862163"/>
                    </a:lnTo>
                    <a:cubicBezTo>
                      <a:pt x="10303560" y="6871984"/>
                      <a:pt x="10300222" y="6881697"/>
                      <a:pt x="10293548" y="6888948"/>
                    </a:cubicBezTo>
                    <a:cubicBezTo>
                      <a:pt x="10286874" y="6896198"/>
                      <a:pt x="10277470" y="6900327"/>
                      <a:pt x="10267615" y="6900333"/>
                    </a:cubicBezTo>
                    <a:lnTo>
                      <a:pt x="10213781" y="6900333"/>
                    </a:lnTo>
                    <a:cubicBezTo>
                      <a:pt x="10144799" y="6900342"/>
                      <a:pt x="10085922" y="6850477"/>
                      <a:pt x="10074575" y="6782435"/>
                    </a:cubicBezTo>
                    <a:lnTo>
                      <a:pt x="9960204" y="6095436"/>
                    </a:lnTo>
                    <a:cubicBezTo>
                      <a:pt x="9958864" y="6087533"/>
                      <a:pt x="9947575" y="6087533"/>
                      <a:pt x="9946235" y="6095436"/>
                    </a:cubicBezTo>
                    <a:lnTo>
                      <a:pt x="9831794" y="6782435"/>
                    </a:lnTo>
                    <a:cubicBezTo>
                      <a:pt x="9820442" y="6850504"/>
                      <a:pt x="9761525" y="6900376"/>
                      <a:pt x="9692517" y="6900333"/>
                    </a:cubicBezTo>
                    <a:lnTo>
                      <a:pt x="9638683" y="6900333"/>
                    </a:lnTo>
                    <a:cubicBezTo>
                      <a:pt x="9628828" y="6900327"/>
                      <a:pt x="9619424" y="6896198"/>
                      <a:pt x="9612750" y="6888948"/>
                    </a:cubicBezTo>
                    <a:cubicBezTo>
                      <a:pt x="9606076" y="6881697"/>
                      <a:pt x="9602738" y="6871984"/>
                      <a:pt x="9603546" y="6862163"/>
                    </a:cubicBezTo>
                    <a:lnTo>
                      <a:pt x="9670927" y="6053667"/>
                    </a:lnTo>
                    <a:lnTo>
                      <a:pt x="9733933" y="5612553"/>
                    </a:lnTo>
                  </a:path>
                </a:pathLst>
              </a:custGeom>
              <a:solidFill>
                <a:srgbClr val="A6A6A6"/>
              </a:solidFill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257CB0F5-CA42-8942-1E71-F253C9852DA4}"/>
              </a:ext>
            </a:extLst>
          </p:cNvPr>
          <p:cNvSpPr/>
          <p:nvPr/>
        </p:nvSpPr>
        <p:spPr>
          <a:xfrm>
            <a:off x="6096000" y="3073662"/>
            <a:ext cx="5018838" cy="571416"/>
          </a:xfrm>
          <a:prstGeom prst="roundRect">
            <a:avLst/>
          </a:prstGeom>
          <a:solidFill>
            <a:srgbClr val="5DC2A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61A299-A041-0EE2-F9C9-8CF077914B69}"/>
              </a:ext>
            </a:extLst>
          </p:cNvPr>
          <p:cNvSpPr txBox="1"/>
          <p:nvPr/>
        </p:nvSpPr>
        <p:spPr>
          <a:xfrm>
            <a:off x="6167120" y="3160093"/>
            <a:ext cx="501883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ptos ExtraBold" panose="020B0004020202020204" pitchFamily="34" charset="0"/>
              </a:rPr>
              <a:t>PSAs Don’t Reach Your Audience</a:t>
            </a:r>
          </a:p>
          <a:p>
            <a:endParaRPr lang="en-US" dirty="0">
              <a:latin typeface="Aptos" panose="020B0004020202020204" pitchFamily="34" charset="0"/>
            </a:endParaRPr>
          </a:p>
          <a:p>
            <a:pPr marL="285750" indent="-285750">
              <a:spcAft>
                <a:spcPts val="1200"/>
              </a:spcAft>
              <a:buClr>
                <a:srgbClr val="5DC2A8"/>
              </a:buClr>
              <a:buFont typeface="Wingdings" pitchFamily="2" charset="2"/>
              <a:buChar char="§"/>
            </a:pPr>
            <a:r>
              <a:rPr lang="en-US" dirty="0">
                <a:latin typeface="Aptos" panose="020B0004020202020204" pitchFamily="34" charset="0"/>
              </a:rPr>
              <a:t>Broadcast during off-hours and overnight slots</a:t>
            </a:r>
          </a:p>
          <a:p>
            <a:pPr marL="285750" indent="-285750">
              <a:spcAft>
                <a:spcPts val="1200"/>
              </a:spcAft>
              <a:buClr>
                <a:srgbClr val="5DC2A8"/>
              </a:buClr>
              <a:buFont typeface="Wingdings" pitchFamily="2" charset="2"/>
              <a:buChar char="§"/>
            </a:pPr>
            <a:r>
              <a:rPr lang="en-US" dirty="0">
                <a:latin typeface="Aptos" panose="020B0004020202020204" pitchFamily="34" charset="0"/>
              </a:rPr>
              <a:t>Often pre-empted</a:t>
            </a:r>
          </a:p>
          <a:p>
            <a:pPr marL="285750" indent="-285750">
              <a:spcAft>
                <a:spcPts val="1200"/>
              </a:spcAft>
              <a:buClr>
                <a:srgbClr val="5DC2A8"/>
              </a:buClr>
              <a:buFont typeface="Wingdings" pitchFamily="2" charset="2"/>
              <a:buChar char="§"/>
            </a:pPr>
            <a:r>
              <a:rPr lang="en-US" dirty="0">
                <a:latin typeface="Aptos" panose="020B0004020202020204" pitchFamily="34" charset="0"/>
              </a:rPr>
              <a:t>Little incentive for stations to prioritize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7583D1-DCFB-A777-12BA-960391B20FC5}"/>
              </a:ext>
            </a:extLst>
          </p:cNvPr>
          <p:cNvSpPr txBox="1"/>
          <p:nvPr/>
        </p:nvSpPr>
        <p:spPr>
          <a:xfrm>
            <a:off x="650651" y="919186"/>
            <a:ext cx="719832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Aptos ExtraBold" panose="020B0004020202020204" pitchFamily="34" charset="0"/>
              </a:rPr>
              <a:t>The Problem with PSAs</a:t>
            </a:r>
          </a:p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Aptos SemiBold" panose="020B0004020202020204" pitchFamily="34" charset="0"/>
              </a:rPr>
              <a:t>PSAs won’t properly get your message to your audience</a:t>
            </a:r>
          </a:p>
        </p:txBody>
      </p:sp>
    </p:spTree>
    <p:extLst>
      <p:ext uri="{BB962C8B-B14F-4D97-AF65-F5344CB8AC3E}">
        <p14:creationId xmlns:p14="http://schemas.microsoft.com/office/powerpoint/2010/main" val="2914309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B4DE8DC-63F5-38FB-1E9C-4B2423DA8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b="1">
                <a:solidFill>
                  <a:schemeClr val="tx1"/>
                </a:solidFill>
              </a:rPr>
              <a:t>NYBSA</a:t>
            </a:r>
            <a:r>
              <a:rPr lang="en-US"/>
              <a:t>__Public Outreach Program  </a:t>
            </a:r>
            <a:fld id="{8BE363C6-2DB3-9644-B851-2EF7FA5C5342}" type="slidenum">
              <a:rPr lang="en-US" b="1" smtClean="0"/>
              <a:pPr/>
              <a:t>4</a:t>
            </a:fld>
            <a:endParaRPr lang="en-US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0438E5-4324-11CA-747B-B9ABE0E22232}"/>
              </a:ext>
            </a:extLst>
          </p:cNvPr>
          <p:cNvSpPr txBox="1"/>
          <p:nvPr/>
        </p:nvSpPr>
        <p:spPr>
          <a:xfrm>
            <a:off x="578515" y="937619"/>
            <a:ext cx="719832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Aptos ExtraBold" panose="020B0004020202020204" pitchFamily="34" charset="0"/>
              </a:rPr>
              <a:t>Solution: </a:t>
            </a:r>
            <a:r>
              <a:rPr lang="en-US" sz="4800" b="1" dirty="0">
                <a:solidFill>
                  <a:srgbClr val="267C9D"/>
                </a:solidFill>
                <a:latin typeface="Aptos ExtraBold" panose="020B0004020202020204" pitchFamily="34" charset="0"/>
              </a:rPr>
              <a:t>POP</a:t>
            </a:r>
            <a:r>
              <a:rPr lang="en-US" sz="4800" b="1" dirty="0">
                <a:latin typeface="Aptos ExtraBold" panose="020B0004020202020204" pitchFamily="34" charset="0"/>
              </a:rPr>
              <a:t> by NYSBA</a:t>
            </a:r>
          </a:p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Aptos SemiBold" panose="020B0004020202020204" pitchFamily="34" charset="0"/>
              </a:rPr>
              <a:t>High Reach, High Efficiency Broadcast Media Solutions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078A21-D39E-FC08-53A7-EBE0C15F58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9124" y="2377482"/>
            <a:ext cx="4933545" cy="38163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30D367-5566-EEC5-91EA-3DBA967B59DD}"/>
              </a:ext>
            </a:extLst>
          </p:cNvPr>
          <p:cNvSpPr txBox="1"/>
          <p:nvPr/>
        </p:nvSpPr>
        <p:spPr>
          <a:xfrm>
            <a:off x="2678060" y="3931693"/>
            <a:ext cx="18186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Aptos ExtraBold" panose="020B0004020202020204" pitchFamily="34" charset="0"/>
              </a:rPr>
              <a:t>100%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0634D7-4320-9EA1-5000-17AFE12CC8DD}"/>
              </a:ext>
            </a:extLst>
          </p:cNvPr>
          <p:cNvSpPr txBox="1"/>
          <p:nvPr/>
        </p:nvSpPr>
        <p:spPr>
          <a:xfrm>
            <a:off x="6222178" y="2045615"/>
            <a:ext cx="49335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Aptos" panose="020B0004020202020204" pitchFamily="34" charset="0"/>
              </a:rPr>
              <a:t>Reach 100% of New York State </a:t>
            </a:r>
            <a:r>
              <a:rPr lang="en-US" sz="2000" dirty="0">
                <a:latin typeface="Aptos" panose="020B0004020202020204" pitchFamily="34" charset="0"/>
              </a:rPr>
              <a:t>homes through via channels carried on cable, satellite and over-the-air reception.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9285177-639E-857C-21C2-8B2D024490FE}"/>
              </a:ext>
            </a:extLst>
          </p:cNvPr>
          <p:cNvGrpSpPr/>
          <p:nvPr/>
        </p:nvGrpSpPr>
        <p:grpSpPr>
          <a:xfrm>
            <a:off x="6305114" y="3246755"/>
            <a:ext cx="821151" cy="821151"/>
            <a:chOff x="6215380" y="3625932"/>
            <a:chExt cx="905914" cy="905914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BC6CEED-C435-1EBB-54C1-FAE9E7F79185}"/>
                </a:ext>
              </a:extLst>
            </p:cNvPr>
            <p:cNvSpPr/>
            <p:nvPr/>
          </p:nvSpPr>
          <p:spPr>
            <a:xfrm>
              <a:off x="6215380" y="3625932"/>
              <a:ext cx="905914" cy="905914"/>
            </a:xfrm>
            <a:prstGeom prst="ellipse">
              <a:avLst/>
            </a:prstGeom>
            <a:solidFill>
              <a:srgbClr val="267C9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580B354-D5E6-799B-9977-EF88588719E4}"/>
                </a:ext>
              </a:extLst>
            </p:cNvPr>
            <p:cNvSpPr txBox="1"/>
            <p:nvPr/>
          </p:nvSpPr>
          <p:spPr>
            <a:xfrm>
              <a:off x="6215380" y="3816088"/>
              <a:ext cx="9059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Aptos ExtraBold" panose="020B0004020202020204" pitchFamily="34" charset="0"/>
                </a:rPr>
                <a:t>56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BFEC464-B2D1-1D5E-77DB-60B6526B8DD9}"/>
              </a:ext>
            </a:extLst>
          </p:cNvPr>
          <p:cNvGrpSpPr/>
          <p:nvPr/>
        </p:nvGrpSpPr>
        <p:grpSpPr>
          <a:xfrm>
            <a:off x="6305114" y="4145437"/>
            <a:ext cx="821151" cy="821151"/>
            <a:chOff x="6215380" y="3625932"/>
            <a:chExt cx="905914" cy="905914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4D9190F4-BC85-387F-66B9-949364EC77BD}"/>
                </a:ext>
              </a:extLst>
            </p:cNvPr>
            <p:cNvSpPr/>
            <p:nvPr/>
          </p:nvSpPr>
          <p:spPr>
            <a:xfrm>
              <a:off x="6215380" y="3625932"/>
              <a:ext cx="905914" cy="905914"/>
            </a:xfrm>
            <a:prstGeom prst="ellipse">
              <a:avLst/>
            </a:prstGeom>
            <a:solidFill>
              <a:srgbClr val="5DC2A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4874823-1895-80CF-18BD-FB5DA01F85F1}"/>
                </a:ext>
              </a:extLst>
            </p:cNvPr>
            <p:cNvSpPr txBox="1"/>
            <p:nvPr/>
          </p:nvSpPr>
          <p:spPr>
            <a:xfrm>
              <a:off x="6215380" y="3816088"/>
              <a:ext cx="9059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Aptos ExtraBold" panose="020B0004020202020204" pitchFamily="34" charset="0"/>
                </a:rPr>
                <a:t>160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7968977-B60F-6C63-8AB0-BFA08B3DC137}"/>
              </a:ext>
            </a:extLst>
          </p:cNvPr>
          <p:cNvGrpSpPr/>
          <p:nvPr/>
        </p:nvGrpSpPr>
        <p:grpSpPr>
          <a:xfrm>
            <a:off x="6305114" y="5044120"/>
            <a:ext cx="821151" cy="821151"/>
            <a:chOff x="6215380" y="3625932"/>
            <a:chExt cx="905914" cy="905914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9E15D2CF-0C7A-C792-F651-ACA43348C5E4}"/>
                </a:ext>
              </a:extLst>
            </p:cNvPr>
            <p:cNvSpPr/>
            <p:nvPr/>
          </p:nvSpPr>
          <p:spPr>
            <a:xfrm>
              <a:off x="6215380" y="3625932"/>
              <a:ext cx="905914" cy="905914"/>
            </a:xfrm>
            <a:prstGeom prst="ellipse">
              <a:avLst/>
            </a:prstGeom>
            <a:solidFill>
              <a:srgbClr val="F16B7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6978CB8-2975-4BF3-25ED-33431BB2139F}"/>
                </a:ext>
              </a:extLst>
            </p:cNvPr>
            <p:cNvSpPr txBox="1"/>
            <p:nvPr/>
          </p:nvSpPr>
          <p:spPr>
            <a:xfrm>
              <a:off x="6215380" y="3816088"/>
              <a:ext cx="9059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Aptos ExtraBold" panose="020B0004020202020204" pitchFamily="34" charset="0"/>
                </a:rPr>
                <a:t>32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1ADAA998-EDC1-474F-99E4-C9A80F4D9162}"/>
              </a:ext>
            </a:extLst>
          </p:cNvPr>
          <p:cNvSpPr txBox="1"/>
          <p:nvPr/>
        </p:nvSpPr>
        <p:spPr>
          <a:xfrm>
            <a:off x="7204601" y="3419119"/>
            <a:ext cx="2142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ptos ExtraBold" panose="020B0004020202020204" pitchFamily="34" charset="0"/>
              </a:rPr>
              <a:t>TV Stations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F2D5EEE-1F67-CB6B-C8BA-67CED10B9CF6}"/>
              </a:ext>
            </a:extLst>
          </p:cNvPr>
          <p:cNvSpPr txBox="1"/>
          <p:nvPr/>
        </p:nvSpPr>
        <p:spPr>
          <a:xfrm>
            <a:off x="7204601" y="4325650"/>
            <a:ext cx="28334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ptos ExtraBold" panose="020B0004020202020204" pitchFamily="34" charset="0"/>
              </a:rPr>
              <a:t>Radio Stations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EFE97B7-4CCB-42CF-B79B-F6CAB8DE8E96}"/>
              </a:ext>
            </a:extLst>
          </p:cNvPr>
          <p:cNvSpPr txBox="1"/>
          <p:nvPr/>
        </p:nvSpPr>
        <p:spPr>
          <a:xfrm>
            <a:off x="7204601" y="5235028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ptos ExtraBold" panose="020B0004020202020204" pitchFamily="34" charset="0"/>
              </a:rPr>
              <a:t>State Markets</a:t>
            </a:r>
          </a:p>
        </p:txBody>
      </p:sp>
    </p:spTree>
    <p:extLst>
      <p:ext uri="{BB962C8B-B14F-4D97-AF65-F5344CB8AC3E}">
        <p14:creationId xmlns:p14="http://schemas.microsoft.com/office/powerpoint/2010/main" val="3282816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1B8730-C97C-D877-FD00-6197F507A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EB6FB97-6F8D-B8B9-ADFF-7EB274D75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b="1">
                <a:solidFill>
                  <a:schemeClr val="tx1"/>
                </a:solidFill>
              </a:rPr>
              <a:t>NYBSA</a:t>
            </a:r>
            <a:r>
              <a:rPr lang="en-US"/>
              <a:t>__Public Outreach Program  </a:t>
            </a:r>
            <a:fld id="{8BE363C6-2DB3-9644-B851-2EF7FA5C5342}" type="slidenum">
              <a:rPr lang="en-US" b="1" smtClean="0"/>
              <a:pPr/>
              <a:t>5</a:t>
            </a:fld>
            <a:endParaRPr lang="en-US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CC567-F316-BE34-D1C0-4792B914199B}"/>
              </a:ext>
            </a:extLst>
          </p:cNvPr>
          <p:cNvSpPr txBox="1"/>
          <p:nvPr/>
        </p:nvSpPr>
        <p:spPr>
          <a:xfrm>
            <a:off x="600825" y="931730"/>
            <a:ext cx="719832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267C9D"/>
                </a:solidFill>
                <a:latin typeface="Aptos ExtraBold" panose="020B0004020202020204" pitchFamily="34" charset="0"/>
              </a:rPr>
              <a:t>POP</a:t>
            </a:r>
            <a:r>
              <a:rPr lang="en-US" sz="4800" b="1" dirty="0">
                <a:latin typeface="Aptos ExtraBold" panose="020B0004020202020204" pitchFamily="34" charset="0"/>
              </a:rPr>
              <a:t> by NYSBA</a:t>
            </a:r>
          </a:p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Aptos SemiBold" panose="020B0004020202020204" pitchFamily="34" charset="0"/>
              </a:rPr>
              <a:t>High Reach, High Efficiency Broadcast Media Solutions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B3A8FE-A0EE-2481-665F-D46B505502D7}"/>
              </a:ext>
            </a:extLst>
          </p:cNvPr>
          <p:cNvSpPr txBox="1"/>
          <p:nvPr/>
        </p:nvSpPr>
        <p:spPr>
          <a:xfrm>
            <a:off x="6802384" y="3429000"/>
            <a:ext cx="464658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Aptos" panose="020B0004020202020204" pitchFamily="34" charset="0"/>
              </a:rPr>
              <a:t>With reach among every major affiliate channel in New York State we can offer </a:t>
            </a:r>
            <a:r>
              <a:rPr lang="en-US" sz="2200" b="1" dirty="0">
                <a:latin typeface="Aptos ExtraBold" panose="020B0004020202020204" pitchFamily="34" charset="0"/>
              </a:rPr>
              <a:t>unparalleled</a:t>
            </a:r>
            <a:r>
              <a:rPr lang="en-US" sz="2200" dirty="0">
                <a:latin typeface="Aptos" panose="020B0004020202020204" pitchFamily="34" charset="0"/>
              </a:rPr>
              <a:t> </a:t>
            </a:r>
            <a:r>
              <a:rPr lang="en-US" sz="2200" b="1" dirty="0">
                <a:latin typeface="Aptos ExtraBold" panose="020B0004020202020204" pitchFamily="34" charset="0"/>
              </a:rPr>
              <a:t>reach</a:t>
            </a:r>
            <a:r>
              <a:rPr lang="en-US" sz="2200" dirty="0">
                <a:latin typeface="Aptos" panose="020B0004020202020204" pitchFamily="34" charset="0"/>
              </a:rPr>
              <a:t> throughout the entire state, increasing your </a:t>
            </a:r>
            <a:r>
              <a:rPr lang="en-US" sz="2200" b="1" dirty="0">
                <a:latin typeface="Aptos ExtraBold" panose="020B0004020202020204" pitchFamily="34" charset="0"/>
              </a:rPr>
              <a:t>visibility</a:t>
            </a:r>
            <a:r>
              <a:rPr lang="en-US" sz="2200" dirty="0">
                <a:latin typeface="Aptos" panose="020B0004020202020204" pitchFamily="34" charset="0"/>
              </a:rPr>
              <a:t>, and </a:t>
            </a:r>
            <a:r>
              <a:rPr lang="en-US" sz="2200" b="1" dirty="0">
                <a:latin typeface="Aptos ExtraBold" panose="020B0004020202020204" pitchFamily="34" charset="0"/>
              </a:rPr>
              <a:t>minimizing</a:t>
            </a:r>
            <a:r>
              <a:rPr lang="en-US" sz="2200" dirty="0">
                <a:latin typeface="Aptos" panose="020B0004020202020204" pitchFamily="34" charset="0"/>
              </a:rPr>
              <a:t> your budget.</a:t>
            </a:r>
          </a:p>
          <a:p>
            <a:endParaRPr lang="en-US" dirty="0">
              <a:latin typeface="Aptos" panose="020B0004020202020204" pitchFamily="34" charset="0"/>
            </a:endParaRPr>
          </a:p>
        </p:txBody>
      </p:sp>
      <p:pic>
        <p:nvPicPr>
          <p:cNvPr id="4" name="Picture 2" descr="ABC Logo and symbol, meaning, history, PNG, brand">
            <a:extLst>
              <a:ext uri="{FF2B5EF4-FFF2-40B4-BE49-F238E27FC236}">
                <a16:creationId xmlns:a16="http://schemas.microsoft.com/office/drawing/2014/main" id="{A923CF6D-F7A2-58B3-4BD7-CBE5C92D30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100" r="17160"/>
          <a:stretch/>
        </p:blipFill>
        <p:spPr bwMode="auto">
          <a:xfrm>
            <a:off x="1021233" y="2507270"/>
            <a:ext cx="1525310" cy="1367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Nbc Logo transparent PNG - StickPNG">
            <a:extLst>
              <a:ext uri="{FF2B5EF4-FFF2-40B4-BE49-F238E27FC236}">
                <a16:creationId xmlns:a16="http://schemas.microsoft.com/office/drawing/2014/main" id="{BB518470-6C6A-04E5-670D-9BA7D630AC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26920" y="2547788"/>
            <a:ext cx="1304920" cy="1286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bs Logo transparent PNG - StickPNG">
            <a:extLst>
              <a:ext uri="{FF2B5EF4-FFF2-40B4-BE49-F238E27FC236}">
                <a16:creationId xmlns:a16="http://schemas.microsoft.com/office/drawing/2014/main" id="{B37A614B-9E48-E8D2-885C-FD99FF384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93045" y="2974063"/>
            <a:ext cx="1506941" cy="458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8" descr="Download Fox Corporation Logo in SVG Vector or PNG File Format - Logo.wine">
            <a:extLst>
              <a:ext uri="{FF2B5EF4-FFF2-40B4-BE49-F238E27FC236}">
                <a16:creationId xmlns:a16="http://schemas.microsoft.com/office/drawing/2014/main" id="{E63E63C2-73E3-85DC-416E-CC35651504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7539" y="3906432"/>
            <a:ext cx="1772699" cy="1181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0" descr="The CW – Logos Download">
            <a:extLst>
              <a:ext uri="{FF2B5EF4-FFF2-40B4-BE49-F238E27FC236}">
                <a16:creationId xmlns:a16="http://schemas.microsoft.com/office/drawing/2014/main" id="{88C1693E-0BD5-E7A1-C2EF-CF973A0CD7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47494" y="4234045"/>
            <a:ext cx="1263773" cy="526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2" descr="Univision Png Logo - Free Transparent PNG Logos">
            <a:extLst>
              <a:ext uri="{FF2B5EF4-FFF2-40B4-BE49-F238E27FC236}">
                <a16:creationId xmlns:a16="http://schemas.microsoft.com/office/drawing/2014/main" id="{B9E78794-9AD5-F103-04AD-1FE966E7A5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24196" y="3914620"/>
            <a:ext cx="1444639" cy="1165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6">
            <a:extLst>
              <a:ext uri="{FF2B5EF4-FFF2-40B4-BE49-F238E27FC236}">
                <a16:creationId xmlns:a16="http://schemas.microsoft.com/office/drawing/2014/main" id="{F4A011AB-24C7-C269-68BC-14C81B52E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41591" y="5351624"/>
            <a:ext cx="1200025" cy="846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8">
            <a:extLst>
              <a:ext uri="{FF2B5EF4-FFF2-40B4-BE49-F238E27FC236}">
                <a16:creationId xmlns:a16="http://schemas.microsoft.com/office/drawing/2014/main" id="{3AD5A3F4-C547-E533-BFC9-482F53BBA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19294" y="5588105"/>
            <a:ext cx="1656048" cy="526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62B9CF0A-0A1A-8F31-8190-5248461BF003}"/>
              </a:ext>
            </a:extLst>
          </p:cNvPr>
          <p:cNvSpPr/>
          <p:nvPr/>
        </p:nvSpPr>
        <p:spPr>
          <a:xfrm>
            <a:off x="6802384" y="2619618"/>
            <a:ext cx="4139936" cy="571416"/>
          </a:xfrm>
          <a:prstGeom prst="roundRect">
            <a:avLst/>
          </a:prstGeom>
          <a:solidFill>
            <a:srgbClr val="5DC2A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1BCDCA4-125F-8F5D-14C3-853E8D9FFF9C}"/>
              </a:ext>
            </a:extLst>
          </p:cNvPr>
          <p:cNvSpPr txBox="1"/>
          <p:nvPr/>
        </p:nvSpPr>
        <p:spPr>
          <a:xfrm>
            <a:off x="6802384" y="2667814"/>
            <a:ext cx="4139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ptos ExtraBold" panose="020B0004020202020204" pitchFamily="34" charset="0"/>
              </a:rPr>
              <a:t>Every Major Affiliate</a:t>
            </a:r>
          </a:p>
        </p:txBody>
      </p:sp>
    </p:spTree>
    <p:extLst>
      <p:ext uri="{BB962C8B-B14F-4D97-AF65-F5344CB8AC3E}">
        <p14:creationId xmlns:p14="http://schemas.microsoft.com/office/powerpoint/2010/main" val="2295248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A85EA-6AC0-06F8-8823-283789227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0706A22-66C7-CB6D-0CB2-1E716CD2F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b="1">
                <a:solidFill>
                  <a:schemeClr val="tx1"/>
                </a:solidFill>
              </a:rPr>
              <a:t>NYBSA</a:t>
            </a:r>
            <a:r>
              <a:rPr lang="en-US"/>
              <a:t>__Public Outreach Program  </a:t>
            </a:r>
            <a:fld id="{8BE363C6-2DB3-9644-B851-2EF7FA5C5342}" type="slidenum">
              <a:rPr lang="en-US" b="1" smtClean="0"/>
              <a:pPr/>
              <a:t>6</a:t>
            </a:fld>
            <a:endParaRPr lang="en-US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3BDD46-8A51-3BDB-A146-4FA4F4DE525E}"/>
              </a:ext>
            </a:extLst>
          </p:cNvPr>
          <p:cNvSpPr txBox="1"/>
          <p:nvPr/>
        </p:nvSpPr>
        <p:spPr>
          <a:xfrm>
            <a:off x="586643" y="931671"/>
            <a:ext cx="719832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267C9D"/>
                </a:solidFill>
                <a:latin typeface="Aptos ExtraBold" panose="020B0004020202020204" pitchFamily="34" charset="0"/>
              </a:rPr>
              <a:t>POP</a:t>
            </a:r>
            <a:r>
              <a:rPr lang="en-US" sz="4800" b="1" dirty="0">
                <a:latin typeface="Aptos ExtraBold" panose="020B0004020202020204" pitchFamily="34" charset="0"/>
              </a:rPr>
              <a:t> by NYSBA</a:t>
            </a:r>
          </a:p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Aptos SemiBold" panose="020B0004020202020204" pitchFamily="34" charset="0"/>
              </a:rPr>
              <a:t>High Reach, High Efficiency Broadcast Media Solutions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D9F5FB-CD3D-5486-0D5E-F52D91FB8A71}"/>
              </a:ext>
            </a:extLst>
          </p:cNvPr>
          <p:cNvSpPr txBox="1"/>
          <p:nvPr/>
        </p:nvSpPr>
        <p:spPr>
          <a:xfrm>
            <a:off x="5954773" y="3077385"/>
            <a:ext cx="584200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Clr>
                <a:srgbClr val="5DC2A8"/>
              </a:buClr>
              <a:buFont typeface="Wingdings" pitchFamily="2" charset="2"/>
              <a:buChar char="§"/>
            </a:pPr>
            <a:r>
              <a:rPr lang="en-US" dirty="0">
                <a:latin typeface="Aptos" panose="020B0004020202020204" pitchFamily="34" charset="0"/>
              </a:rPr>
              <a:t>Stations participate on a voluntary basis</a:t>
            </a:r>
          </a:p>
          <a:p>
            <a:pPr marL="342900" indent="-342900">
              <a:spcAft>
                <a:spcPts val="600"/>
              </a:spcAft>
              <a:buClr>
                <a:srgbClr val="5DC2A8"/>
              </a:buClr>
              <a:buFont typeface="Wingdings" pitchFamily="2" charset="2"/>
              <a:buChar char="§"/>
            </a:pPr>
            <a:r>
              <a:rPr lang="en-US" dirty="0">
                <a:latin typeface="Aptos" panose="020B0004020202020204" pitchFamily="34" charset="0"/>
              </a:rPr>
              <a:t>Existing Distribution agreement with NY Office of General Services (OGS)</a:t>
            </a:r>
          </a:p>
          <a:p>
            <a:pPr marL="342900" indent="-342900">
              <a:spcAft>
                <a:spcPts val="600"/>
              </a:spcAft>
              <a:buClr>
                <a:srgbClr val="5DC2A8"/>
              </a:buClr>
              <a:buFont typeface="Wingdings" pitchFamily="2" charset="2"/>
              <a:buChar char="§"/>
            </a:pPr>
            <a:r>
              <a:rPr lang="en-US" dirty="0">
                <a:latin typeface="Aptos" panose="020B0004020202020204" pitchFamily="34" charset="0"/>
              </a:rPr>
              <a:t>No need for RFP for each campaign</a:t>
            </a:r>
          </a:p>
          <a:p>
            <a:pPr marL="342900" indent="-342900">
              <a:spcAft>
                <a:spcPts val="600"/>
              </a:spcAft>
              <a:buClr>
                <a:srgbClr val="5DC2A8"/>
              </a:buClr>
              <a:buFont typeface="Wingdings" pitchFamily="2" charset="2"/>
              <a:buChar char="§"/>
            </a:pPr>
            <a:r>
              <a:rPr lang="en-US" dirty="0">
                <a:latin typeface="Aptos" panose="020B0004020202020204" pitchFamily="34" charset="0"/>
              </a:rPr>
              <a:t>Buy </a:t>
            </a:r>
            <a:r>
              <a:rPr lang="en-US" b="1" dirty="0">
                <a:latin typeface="Aptos ExtraBold" panose="020B0004020202020204" pitchFamily="34" charset="0"/>
              </a:rPr>
              <a:t>100% Guaranteed Impressions</a:t>
            </a:r>
          </a:p>
          <a:p>
            <a:pPr marL="342900" indent="-342900">
              <a:spcAft>
                <a:spcPts val="600"/>
              </a:spcAft>
              <a:buClr>
                <a:srgbClr val="5DC2A8"/>
              </a:buClr>
              <a:buFont typeface="Wingdings" pitchFamily="2" charset="2"/>
              <a:buChar char="§"/>
            </a:pPr>
            <a:r>
              <a:rPr lang="en-US" dirty="0">
                <a:latin typeface="Aptos" panose="020B0004020202020204" pitchFamily="34" charset="0"/>
              </a:rPr>
              <a:t>Reach on TV, Radio, and Digital Channels</a:t>
            </a:r>
          </a:p>
          <a:p>
            <a:pPr marL="342900" indent="-342900">
              <a:spcAft>
                <a:spcPts val="600"/>
              </a:spcAft>
              <a:buClr>
                <a:srgbClr val="5DC2A8"/>
              </a:buClr>
              <a:buFont typeface="Wingdings" pitchFamily="2" charset="2"/>
              <a:buChar char="§"/>
            </a:pPr>
            <a:r>
              <a:rPr lang="en-US" dirty="0">
                <a:latin typeface="Aptos" panose="020B0004020202020204" pitchFamily="34" charset="0"/>
              </a:rPr>
              <a:t>No charge for radio overnight spots</a:t>
            </a:r>
          </a:p>
          <a:p>
            <a:pPr marL="342900" indent="-342900">
              <a:spcAft>
                <a:spcPts val="600"/>
              </a:spcAft>
              <a:buClr>
                <a:srgbClr val="5DC2A8"/>
              </a:buClr>
              <a:buFont typeface="Wingdings" pitchFamily="2" charset="2"/>
              <a:buChar char="§"/>
            </a:pPr>
            <a:r>
              <a:rPr lang="en-US" dirty="0">
                <a:latin typeface="Aptos" panose="020B0004020202020204" pitchFamily="34" charset="0"/>
              </a:rPr>
              <a:t>Aggregates high value advertising time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895E07D7-C2CC-EDD9-5940-485589C2EC3C}"/>
              </a:ext>
            </a:extLst>
          </p:cNvPr>
          <p:cNvSpPr/>
          <p:nvPr/>
        </p:nvSpPr>
        <p:spPr>
          <a:xfrm>
            <a:off x="6025893" y="2350943"/>
            <a:ext cx="4139936" cy="571416"/>
          </a:xfrm>
          <a:prstGeom prst="roundRect">
            <a:avLst/>
          </a:prstGeom>
          <a:solidFill>
            <a:srgbClr val="5DC2A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1BFFAC4-C9A5-F07B-6C96-FD90F4496DA5}"/>
              </a:ext>
            </a:extLst>
          </p:cNvPr>
          <p:cNvSpPr txBox="1"/>
          <p:nvPr/>
        </p:nvSpPr>
        <p:spPr>
          <a:xfrm>
            <a:off x="6025893" y="2399139"/>
            <a:ext cx="4139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ptos ExtraBold" panose="020B0004020202020204" pitchFamily="34" charset="0"/>
              </a:rPr>
              <a:t>KEY NYSBA Features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6B2B42E-C80A-18C0-E8BF-D611C904675F}"/>
              </a:ext>
            </a:extLst>
          </p:cNvPr>
          <p:cNvGrpSpPr/>
          <p:nvPr/>
        </p:nvGrpSpPr>
        <p:grpSpPr>
          <a:xfrm>
            <a:off x="1425859" y="3627120"/>
            <a:ext cx="3829305" cy="2220254"/>
            <a:chOff x="9849974" y="4947405"/>
            <a:chExt cx="9209278" cy="5339595"/>
          </a:xfrm>
        </p:grpSpPr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F2A49D35-4698-FAEC-579A-3235AF2F411F}"/>
                </a:ext>
              </a:extLst>
            </p:cNvPr>
            <p:cNvSpPr/>
            <p:nvPr/>
          </p:nvSpPr>
          <p:spPr>
            <a:xfrm>
              <a:off x="9860860" y="7611419"/>
              <a:ext cx="4595332" cy="1312561"/>
            </a:xfrm>
            <a:custGeom>
              <a:avLst/>
              <a:gdLst/>
              <a:ahLst/>
              <a:cxnLst/>
              <a:rect l="l" t="t" r="r" b="b"/>
              <a:pathLst>
                <a:path w="7904728" h="2257821">
                  <a:moveTo>
                    <a:pt x="618649" y="0"/>
                  </a:moveTo>
                  <a:cubicBezTo>
                    <a:pt x="501749" y="0"/>
                    <a:pt x="406982" y="94766"/>
                    <a:pt x="406982" y="211667"/>
                  </a:cubicBezTo>
                  <a:lnTo>
                    <a:pt x="406982" y="282222"/>
                  </a:lnTo>
                  <a:cubicBezTo>
                    <a:pt x="406982" y="399122"/>
                    <a:pt x="501749" y="493889"/>
                    <a:pt x="618649" y="493889"/>
                  </a:cubicBezTo>
                  <a:cubicBezTo>
                    <a:pt x="735549" y="493889"/>
                    <a:pt x="830316" y="399122"/>
                    <a:pt x="830316" y="282222"/>
                  </a:cubicBezTo>
                  <a:lnTo>
                    <a:pt x="830316" y="211667"/>
                  </a:lnTo>
                  <a:cubicBezTo>
                    <a:pt x="830316" y="94766"/>
                    <a:pt x="735549" y="0"/>
                    <a:pt x="618649" y="0"/>
                  </a:cubicBezTo>
                  <a:moveTo>
                    <a:pt x="399433" y="969998"/>
                  </a:moveTo>
                  <a:cubicBezTo>
                    <a:pt x="400632" y="961884"/>
                    <a:pt x="389202" y="958709"/>
                    <a:pt x="386027" y="966258"/>
                  </a:cubicBezTo>
                  <a:lnTo>
                    <a:pt x="232005" y="1325598"/>
                  </a:lnTo>
                  <a:cubicBezTo>
                    <a:pt x="209748" y="1377518"/>
                    <a:pt x="158672" y="1411161"/>
                    <a:pt x="102182" y="1411111"/>
                  </a:cubicBezTo>
                  <a:lnTo>
                    <a:pt x="37130" y="1411111"/>
                  </a:lnTo>
                  <a:cubicBezTo>
                    <a:pt x="25266" y="1411122"/>
                    <a:pt x="14190" y="1405168"/>
                    <a:pt x="7655" y="1395265"/>
                  </a:cubicBezTo>
                  <a:cubicBezTo>
                    <a:pt x="1120" y="1385363"/>
                    <a:pt x="0" y="1372839"/>
                    <a:pt x="4675" y="1361934"/>
                  </a:cubicBezTo>
                  <a:lnTo>
                    <a:pt x="195316" y="917222"/>
                  </a:lnTo>
                  <a:lnTo>
                    <a:pt x="265448" y="741821"/>
                  </a:lnTo>
                  <a:cubicBezTo>
                    <a:pt x="308318" y="634683"/>
                    <a:pt x="412094" y="564437"/>
                    <a:pt x="527491" y="564444"/>
                  </a:cubicBezTo>
                  <a:lnTo>
                    <a:pt x="709807" y="564444"/>
                  </a:lnTo>
                  <a:cubicBezTo>
                    <a:pt x="825204" y="564437"/>
                    <a:pt x="928980" y="634683"/>
                    <a:pt x="971850" y="741821"/>
                  </a:cubicBezTo>
                  <a:lnTo>
                    <a:pt x="1041982" y="917222"/>
                  </a:lnTo>
                  <a:lnTo>
                    <a:pt x="1232553" y="1361934"/>
                  </a:lnTo>
                  <a:cubicBezTo>
                    <a:pt x="1237228" y="1372839"/>
                    <a:pt x="1236108" y="1385363"/>
                    <a:pt x="1229572" y="1395265"/>
                  </a:cubicBezTo>
                  <a:cubicBezTo>
                    <a:pt x="1223037" y="1405168"/>
                    <a:pt x="1211962" y="1411122"/>
                    <a:pt x="1200097" y="1411111"/>
                  </a:cubicBezTo>
                  <a:lnTo>
                    <a:pt x="1135045" y="1411111"/>
                  </a:lnTo>
                  <a:cubicBezTo>
                    <a:pt x="1078607" y="1411105"/>
                    <a:pt x="1027601" y="1377471"/>
                    <a:pt x="1005364" y="1325598"/>
                  </a:cubicBezTo>
                  <a:lnTo>
                    <a:pt x="851341" y="966258"/>
                  </a:lnTo>
                  <a:cubicBezTo>
                    <a:pt x="848096" y="958709"/>
                    <a:pt x="836736" y="961884"/>
                    <a:pt x="837865" y="969998"/>
                  </a:cubicBezTo>
                  <a:lnTo>
                    <a:pt x="900871" y="1411111"/>
                  </a:lnTo>
                  <a:lnTo>
                    <a:pt x="968252" y="2219607"/>
                  </a:lnTo>
                  <a:cubicBezTo>
                    <a:pt x="969060" y="2229429"/>
                    <a:pt x="965723" y="2239141"/>
                    <a:pt x="959048" y="2246392"/>
                  </a:cubicBezTo>
                  <a:cubicBezTo>
                    <a:pt x="952374" y="2253643"/>
                    <a:pt x="942970" y="2257771"/>
                    <a:pt x="933115" y="2257778"/>
                  </a:cubicBezTo>
                  <a:lnTo>
                    <a:pt x="879281" y="2257778"/>
                  </a:lnTo>
                  <a:cubicBezTo>
                    <a:pt x="810300" y="2257786"/>
                    <a:pt x="751423" y="2207921"/>
                    <a:pt x="740075" y="2139879"/>
                  </a:cubicBezTo>
                  <a:lnTo>
                    <a:pt x="625705" y="1452880"/>
                  </a:lnTo>
                  <a:cubicBezTo>
                    <a:pt x="624364" y="1444978"/>
                    <a:pt x="613075" y="1444978"/>
                    <a:pt x="611735" y="1452880"/>
                  </a:cubicBezTo>
                  <a:lnTo>
                    <a:pt x="497293" y="2139879"/>
                  </a:lnTo>
                  <a:cubicBezTo>
                    <a:pt x="485942" y="2207948"/>
                    <a:pt x="427025" y="2257821"/>
                    <a:pt x="358017" y="2257778"/>
                  </a:cubicBezTo>
                  <a:lnTo>
                    <a:pt x="304183" y="2257778"/>
                  </a:lnTo>
                  <a:cubicBezTo>
                    <a:pt x="294328" y="2257771"/>
                    <a:pt x="284924" y="2253643"/>
                    <a:pt x="278250" y="2246392"/>
                  </a:cubicBezTo>
                  <a:cubicBezTo>
                    <a:pt x="271575" y="2239141"/>
                    <a:pt x="268238" y="2229429"/>
                    <a:pt x="269046" y="2219607"/>
                  </a:cubicBezTo>
                  <a:lnTo>
                    <a:pt x="336427" y="1411111"/>
                  </a:lnTo>
                  <a:lnTo>
                    <a:pt x="399433" y="969998"/>
                  </a:lnTo>
                  <a:moveTo>
                    <a:pt x="1952149" y="0"/>
                  </a:moveTo>
                  <a:cubicBezTo>
                    <a:pt x="1835249" y="0"/>
                    <a:pt x="1740482" y="94766"/>
                    <a:pt x="1740482" y="211667"/>
                  </a:cubicBezTo>
                  <a:lnTo>
                    <a:pt x="1740482" y="282222"/>
                  </a:lnTo>
                  <a:cubicBezTo>
                    <a:pt x="1740482" y="399122"/>
                    <a:pt x="1835249" y="493889"/>
                    <a:pt x="1952149" y="493889"/>
                  </a:cubicBezTo>
                  <a:cubicBezTo>
                    <a:pt x="2069049" y="493889"/>
                    <a:pt x="2163816" y="399122"/>
                    <a:pt x="2163816" y="282222"/>
                  </a:cubicBezTo>
                  <a:lnTo>
                    <a:pt x="2163816" y="211667"/>
                  </a:lnTo>
                  <a:cubicBezTo>
                    <a:pt x="2163816" y="94766"/>
                    <a:pt x="2069049" y="0"/>
                    <a:pt x="1952149" y="0"/>
                  </a:cubicBezTo>
                  <a:moveTo>
                    <a:pt x="1732933" y="969998"/>
                  </a:moveTo>
                  <a:cubicBezTo>
                    <a:pt x="1734132" y="961884"/>
                    <a:pt x="1722702" y="958709"/>
                    <a:pt x="1719527" y="966258"/>
                  </a:cubicBezTo>
                  <a:lnTo>
                    <a:pt x="1565505" y="1325598"/>
                  </a:lnTo>
                  <a:cubicBezTo>
                    <a:pt x="1543248" y="1377518"/>
                    <a:pt x="1492172" y="1411161"/>
                    <a:pt x="1435682" y="1411111"/>
                  </a:cubicBezTo>
                  <a:lnTo>
                    <a:pt x="1370630" y="1411111"/>
                  </a:lnTo>
                  <a:cubicBezTo>
                    <a:pt x="1358766" y="1411122"/>
                    <a:pt x="1347690" y="1405168"/>
                    <a:pt x="1341155" y="1395265"/>
                  </a:cubicBezTo>
                  <a:cubicBezTo>
                    <a:pt x="1334620" y="1385363"/>
                    <a:pt x="1333500" y="1372839"/>
                    <a:pt x="1338175" y="1361934"/>
                  </a:cubicBezTo>
                  <a:lnTo>
                    <a:pt x="1528816" y="917222"/>
                  </a:lnTo>
                  <a:lnTo>
                    <a:pt x="1598948" y="741821"/>
                  </a:lnTo>
                  <a:cubicBezTo>
                    <a:pt x="1641818" y="634683"/>
                    <a:pt x="1745595" y="564437"/>
                    <a:pt x="1860991" y="564444"/>
                  </a:cubicBezTo>
                  <a:lnTo>
                    <a:pt x="2043307" y="564444"/>
                  </a:lnTo>
                  <a:cubicBezTo>
                    <a:pt x="2158703" y="564437"/>
                    <a:pt x="2262480" y="634683"/>
                    <a:pt x="2305350" y="741821"/>
                  </a:cubicBezTo>
                  <a:lnTo>
                    <a:pt x="2375482" y="917222"/>
                  </a:lnTo>
                  <a:lnTo>
                    <a:pt x="2566053" y="1361934"/>
                  </a:lnTo>
                  <a:cubicBezTo>
                    <a:pt x="2570728" y="1372839"/>
                    <a:pt x="2569608" y="1385363"/>
                    <a:pt x="2563072" y="1395265"/>
                  </a:cubicBezTo>
                  <a:cubicBezTo>
                    <a:pt x="2556537" y="1405168"/>
                    <a:pt x="2545462" y="1411122"/>
                    <a:pt x="2533597" y="1411111"/>
                  </a:cubicBezTo>
                  <a:lnTo>
                    <a:pt x="2468545" y="1411111"/>
                  </a:lnTo>
                  <a:cubicBezTo>
                    <a:pt x="2412107" y="1411105"/>
                    <a:pt x="2361101" y="1377471"/>
                    <a:pt x="2338864" y="1325598"/>
                  </a:cubicBezTo>
                  <a:lnTo>
                    <a:pt x="2184841" y="966258"/>
                  </a:lnTo>
                  <a:cubicBezTo>
                    <a:pt x="2181596" y="958709"/>
                    <a:pt x="2170236" y="961884"/>
                    <a:pt x="2171365" y="969998"/>
                  </a:cubicBezTo>
                  <a:lnTo>
                    <a:pt x="2234371" y="1411111"/>
                  </a:lnTo>
                  <a:lnTo>
                    <a:pt x="2301752" y="2219607"/>
                  </a:lnTo>
                  <a:cubicBezTo>
                    <a:pt x="2302560" y="2229429"/>
                    <a:pt x="2299223" y="2239141"/>
                    <a:pt x="2292548" y="2246392"/>
                  </a:cubicBezTo>
                  <a:cubicBezTo>
                    <a:pt x="2285874" y="2253643"/>
                    <a:pt x="2276470" y="2257771"/>
                    <a:pt x="2266615" y="2257778"/>
                  </a:cubicBezTo>
                  <a:lnTo>
                    <a:pt x="2212781" y="2257778"/>
                  </a:lnTo>
                  <a:cubicBezTo>
                    <a:pt x="2143800" y="2257786"/>
                    <a:pt x="2084923" y="2207921"/>
                    <a:pt x="2073575" y="2139879"/>
                  </a:cubicBezTo>
                  <a:lnTo>
                    <a:pt x="1959205" y="1452880"/>
                  </a:lnTo>
                  <a:cubicBezTo>
                    <a:pt x="1957864" y="1444978"/>
                    <a:pt x="1946575" y="1444978"/>
                    <a:pt x="1945234" y="1452880"/>
                  </a:cubicBezTo>
                  <a:lnTo>
                    <a:pt x="1830793" y="2139879"/>
                  </a:lnTo>
                  <a:cubicBezTo>
                    <a:pt x="1819442" y="2207948"/>
                    <a:pt x="1760525" y="2257821"/>
                    <a:pt x="1691517" y="2257778"/>
                  </a:cubicBezTo>
                  <a:lnTo>
                    <a:pt x="1637683" y="2257778"/>
                  </a:lnTo>
                  <a:cubicBezTo>
                    <a:pt x="1627828" y="2257771"/>
                    <a:pt x="1618424" y="2253643"/>
                    <a:pt x="1611750" y="2246392"/>
                  </a:cubicBezTo>
                  <a:cubicBezTo>
                    <a:pt x="1605075" y="2239141"/>
                    <a:pt x="1601738" y="2229429"/>
                    <a:pt x="1602546" y="2219607"/>
                  </a:cubicBezTo>
                  <a:lnTo>
                    <a:pt x="1669927" y="1411111"/>
                  </a:lnTo>
                  <a:lnTo>
                    <a:pt x="1732933" y="969998"/>
                  </a:lnTo>
                  <a:moveTo>
                    <a:pt x="3285649" y="0"/>
                  </a:moveTo>
                  <a:cubicBezTo>
                    <a:pt x="3168749" y="0"/>
                    <a:pt x="3073982" y="94766"/>
                    <a:pt x="3073982" y="211667"/>
                  </a:cubicBezTo>
                  <a:lnTo>
                    <a:pt x="3073982" y="282222"/>
                  </a:lnTo>
                  <a:cubicBezTo>
                    <a:pt x="3073982" y="399122"/>
                    <a:pt x="3168749" y="493889"/>
                    <a:pt x="3285649" y="493889"/>
                  </a:cubicBezTo>
                  <a:cubicBezTo>
                    <a:pt x="3402549" y="493889"/>
                    <a:pt x="3497316" y="399122"/>
                    <a:pt x="3497316" y="282222"/>
                  </a:cubicBezTo>
                  <a:lnTo>
                    <a:pt x="3497316" y="211667"/>
                  </a:lnTo>
                  <a:cubicBezTo>
                    <a:pt x="3497316" y="94766"/>
                    <a:pt x="3402549" y="0"/>
                    <a:pt x="3285649" y="0"/>
                  </a:cubicBezTo>
                  <a:moveTo>
                    <a:pt x="3066433" y="969998"/>
                  </a:moveTo>
                  <a:cubicBezTo>
                    <a:pt x="3067632" y="961884"/>
                    <a:pt x="3056202" y="958709"/>
                    <a:pt x="3053027" y="966258"/>
                  </a:cubicBezTo>
                  <a:lnTo>
                    <a:pt x="2899005" y="1325598"/>
                  </a:lnTo>
                  <a:cubicBezTo>
                    <a:pt x="2876748" y="1377518"/>
                    <a:pt x="2825672" y="1411161"/>
                    <a:pt x="2769182" y="1411111"/>
                  </a:cubicBezTo>
                  <a:lnTo>
                    <a:pt x="2704130" y="1411111"/>
                  </a:lnTo>
                  <a:cubicBezTo>
                    <a:pt x="2692266" y="1411122"/>
                    <a:pt x="2681190" y="1405168"/>
                    <a:pt x="2674655" y="1395265"/>
                  </a:cubicBezTo>
                  <a:cubicBezTo>
                    <a:pt x="2668120" y="1385363"/>
                    <a:pt x="2667000" y="1372839"/>
                    <a:pt x="2671675" y="1361934"/>
                  </a:cubicBezTo>
                  <a:lnTo>
                    <a:pt x="2862316" y="917222"/>
                  </a:lnTo>
                  <a:lnTo>
                    <a:pt x="2932448" y="741821"/>
                  </a:lnTo>
                  <a:cubicBezTo>
                    <a:pt x="2975318" y="634683"/>
                    <a:pt x="3079095" y="564437"/>
                    <a:pt x="3194491" y="564444"/>
                  </a:cubicBezTo>
                  <a:lnTo>
                    <a:pt x="3376807" y="564444"/>
                  </a:lnTo>
                  <a:cubicBezTo>
                    <a:pt x="3492203" y="564437"/>
                    <a:pt x="3595980" y="634683"/>
                    <a:pt x="3638850" y="741821"/>
                  </a:cubicBezTo>
                  <a:lnTo>
                    <a:pt x="3708982" y="917222"/>
                  </a:lnTo>
                  <a:lnTo>
                    <a:pt x="3899553" y="1361934"/>
                  </a:lnTo>
                  <a:cubicBezTo>
                    <a:pt x="3904228" y="1372839"/>
                    <a:pt x="3903107" y="1385363"/>
                    <a:pt x="3896572" y="1395265"/>
                  </a:cubicBezTo>
                  <a:cubicBezTo>
                    <a:pt x="3890037" y="1405168"/>
                    <a:pt x="3878962" y="1411122"/>
                    <a:pt x="3867097" y="1411111"/>
                  </a:cubicBezTo>
                  <a:lnTo>
                    <a:pt x="3802045" y="1411111"/>
                  </a:lnTo>
                  <a:cubicBezTo>
                    <a:pt x="3745607" y="1411105"/>
                    <a:pt x="3694601" y="1377471"/>
                    <a:pt x="3672364" y="1325598"/>
                  </a:cubicBezTo>
                  <a:lnTo>
                    <a:pt x="3518341" y="966258"/>
                  </a:lnTo>
                  <a:cubicBezTo>
                    <a:pt x="3515096" y="958709"/>
                    <a:pt x="3503736" y="961884"/>
                    <a:pt x="3504865" y="969998"/>
                  </a:cubicBezTo>
                  <a:lnTo>
                    <a:pt x="3567871" y="1411111"/>
                  </a:lnTo>
                  <a:lnTo>
                    <a:pt x="3635252" y="2219607"/>
                  </a:lnTo>
                  <a:cubicBezTo>
                    <a:pt x="3636060" y="2229429"/>
                    <a:pt x="3632723" y="2239141"/>
                    <a:pt x="3626048" y="2246392"/>
                  </a:cubicBezTo>
                  <a:cubicBezTo>
                    <a:pt x="3619374" y="2253643"/>
                    <a:pt x="3609970" y="2257771"/>
                    <a:pt x="3600115" y="2257778"/>
                  </a:cubicBezTo>
                  <a:lnTo>
                    <a:pt x="3546281" y="2257778"/>
                  </a:lnTo>
                  <a:cubicBezTo>
                    <a:pt x="3477299" y="2257786"/>
                    <a:pt x="3418423" y="2207921"/>
                    <a:pt x="3407075" y="2139879"/>
                  </a:cubicBezTo>
                  <a:lnTo>
                    <a:pt x="3292704" y="1452880"/>
                  </a:lnTo>
                  <a:cubicBezTo>
                    <a:pt x="3291364" y="1444978"/>
                    <a:pt x="3280075" y="1444978"/>
                    <a:pt x="3278735" y="1452880"/>
                  </a:cubicBezTo>
                  <a:lnTo>
                    <a:pt x="3164293" y="2139879"/>
                  </a:lnTo>
                  <a:cubicBezTo>
                    <a:pt x="3152942" y="2207948"/>
                    <a:pt x="3094025" y="2257821"/>
                    <a:pt x="3025017" y="2257778"/>
                  </a:cubicBezTo>
                  <a:lnTo>
                    <a:pt x="2971183" y="2257778"/>
                  </a:lnTo>
                  <a:cubicBezTo>
                    <a:pt x="2961328" y="2257771"/>
                    <a:pt x="2951924" y="2253643"/>
                    <a:pt x="2945250" y="2246392"/>
                  </a:cubicBezTo>
                  <a:cubicBezTo>
                    <a:pt x="2938575" y="2239141"/>
                    <a:pt x="2935238" y="2229429"/>
                    <a:pt x="2936046" y="2219607"/>
                  </a:cubicBezTo>
                  <a:lnTo>
                    <a:pt x="3003427" y="1411111"/>
                  </a:lnTo>
                  <a:lnTo>
                    <a:pt x="3066433" y="969998"/>
                  </a:lnTo>
                  <a:moveTo>
                    <a:pt x="4619149" y="0"/>
                  </a:moveTo>
                  <a:cubicBezTo>
                    <a:pt x="4502249" y="0"/>
                    <a:pt x="4407482" y="94766"/>
                    <a:pt x="4407482" y="211667"/>
                  </a:cubicBezTo>
                  <a:lnTo>
                    <a:pt x="4407482" y="282222"/>
                  </a:lnTo>
                  <a:cubicBezTo>
                    <a:pt x="4407482" y="399122"/>
                    <a:pt x="4502249" y="493889"/>
                    <a:pt x="4619149" y="493889"/>
                  </a:cubicBezTo>
                  <a:cubicBezTo>
                    <a:pt x="4736049" y="493889"/>
                    <a:pt x="4830816" y="399122"/>
                    <a:pt x="4830816" y="282222"/>
                  </a:cubicBezTo>
                  <a:lnTo>
                    <a:pt x="4830816" y="211667"/>
                  </a:lnTo>
                  <a:cubicBezTo>
                    <a:pt x="4830816" y="94766"/>
                    <a:pt x="4736049" y="0"/>
                    <a:pt x="4619149" y="0"/>
                  </a:cubicBezTo>
                  <a:moveTo>
                    <a:pt x="4399933" y="969998"/>
                  </a:moveTo>
                  <a:cubicBezTo>
                    <a:pt x="4401132" y="961884"/>
                    <a:pt x="4389702" y="958709"/>
                    <a:pt x="4386527" y="966258"/>
                  </a:cubicBezTo>
                  <a:lnTo>
                    <a:pt x="4232504" y="1325598"/>
                  </a:lnTo>
                  <a:cubicBezTo>
                    <a:pt x="4210248" y="1377518"/>
                    <a:pt x="4159172" y="1411161"/>
                    <a:pt x="4102682" y="1411111"/>
                  </a:cubicBezTo>
                  <a:lnTo>
                    <a:pt x="4037630" y="1411111"/>
                  </a:lnTo>
                  <a:cubicBezTo>
                    <a:pt x="4025765" y="1411122"/>
                    <a:pt x="4014691" y="1405168"/>
                    <a:pt x="4008155" y="1395265"/>
                  </a:cubicBezTo>
                  <a:cubicBezTo>
                    <a:pt x="4001620" y="1385363"/>
                    <a:pt x="4000500" y="1372839"/>
                    <a:pt x="4005174" y="1361934"/>
                  </a:cubicBezTo>
                  <a:lnTo>
                    <a:pt x="4195816" y="917222"/>
                  </a:lnTo>
                  <a:lnTo>
                    <a:pt x="4265948" y="741821"/>
                  </a:lnTo>
                  <a:cubicBezTo>
                    <a:pt x="4308818" y="634683"/>
                    <a:pt x="4412595" y="564437"/>
                    <a:pt x="4527991" y="564444"/>
                  </a:cubicBezTo>
                  <a:lnTo>
                    <a:pt x="4710307" y="564444"/>
                  </a:lnTo>
                  <a:cubicBezTo>
                    <a:pt x="4825703" y="564437"/>
                    <a:pt x="4929480" y="634683"/>
                    <a:pt x="4972350" y="741821"/>
                  </a:cubicBezTo>
                  <a:lnTo>
                    <a:pt x="5042482" y="917222"/>
                  </a:lnTo>
                  <a:lnTo>
                    <a:pt x="5233053" y="1361934"/>
                  </a:lnTo>
                  <a:cubicBezTo>
                    <a:pt x="5237728" y="1372839"/>
                    <a:pt x="5236607" y="1385363"/>
                    <a:pt x="5230072" y="1395265"/>
                  </a:cubicBezTo>
                  <a:cubicBezTo>
                    <a:pt x="5223537" y="1405168"/>
                    <a:pt x="5212462" y="1411122"/>
                    <a:pt x="5200597" y="1411111"/>
                  </a:cubicBezTo>
                  <a:lnTo>
                    <a:pt x="5135545" y="1411111"/>
                  </a:lnTo>
                  <a:cubicBezTo>
                    <a:pt x="5079107" y="1411105"/>
                    <a:pt x="5028101" y="1377471"/>
                    <a:pt x="5005864" y="1325598"/>
                  </a:cubicBezTo>
                  <a:lnTo>
                    <a:pt x="4851841" y="966258"/>
                  </a:lnTo>
                  <a:cubicBezTo>
                    <a:pt x="4848596" y="958709"/>
                    <a:pt x="4837236" y="961884"/>
                    <a:pt x="4838365" y="969998"/>
                  </a:cubicBezTo>
                  <a:lnTo>
                    <a:pt x="4901371" y="1411111"/>
                  </a:lnTo>
                  <a:lnTo>
                    <a:pt x="4968752" y="2219607"/>
                  </a:lnTo>
                  <a:cubicBezTo>
                    <a:pt x="4969560" y="2229429"/>
                    <a:pt x="4966223" y="2239141"/>
                    <a:pt x="4959548" y="2246392"/>
                  </a:cubicBezTo>
                  <a:cubicBezTo>
                    <a:pt x="4952874" y="2253643"/>
                    <a:pt x="4943470" y="2257771"/>
                    <a:pt x="4933615" y="2257778"/>
                  </a:cubicBezTo>
                  <a:lnTo>
                    <a:pt x="4879781" y="2257778"/>
                  </a:lnTo>
                  <a:cubicBezTo>
                    <a:pt x="4810799" y="2257786"/>
                    <a:pt x="4751923" y="2207921"/>
                    <a:pt x="4740575" y="2139879"/>
                  </a:cubicBezTo>
                  <a:lnTo>
                    <a:pt x="4626204" y="1452880"/>
                  </a:lnTo>
                  <a:cubicBezTo>
                    <a:pt x="4624864" y="1444978"/>
                    <a:pt x="4613575" y="1444978"/>
                    <a:pt x="4612235" y="1452880"/>
                  </a:cubicBezTo>
                  <a:lnTo>
                    <a:pt x="4497794" y="2139879"/>
                  </a:lnTo>
                  <a:cubicBezTo>
                    <a:pt x="4486442" y="2207948"/>
                    <a:pt x="4427525" y="2257821"/>
                    <a:pt x="4358517" y="2257778"/>
                  </a:cubicBezTo>
                  <a:lnTo>
                    <a:pt x="4304683" y="2257778"/>
                  </a:lnTo>
                  <a:cubicBezTo>
                    <a:pt x="4294828" y="2257771"/>
                    <a:pt x="4285424" y="2253643"/>
                    <a:pt x="4278750" y="2246392"/>
                  </a:cubicBezTo>
                  <a:cubicBezTo>
                    <a:pt x="4272075" y="2239141"/>
                    <a:pt x="4268738" y="2229429"/>
                    <a:pt x="4269546" y="2219607"/>
                  </a:cubicBezTo>
                  <a:lnTo>
                    <a:pt x="4336927" y="1411111"/>
                  </a:lnTo>
                  <a:lnTo>
                    <a:pt x="4399933" y="969998"/>
                  </a:lnTo>
                  <a:moveTo>
                    <a:pt x="5952649" y="0"/>
                  </a:moveTo>
                  <a:cubicBezTo>
                    <a:pt x="5835749" y="0"/>
                    <a:pt x="5740982" y="94766"/>
                    <a:pt x="5740982" y="211667"/>
                  </a:cubicBezTo>
                  <a:lnTo>
                    <a:pt x="5740982" y="282222"/>
                  </a:lnTo>
                  <a:cubicBezTo>
                    <a:pt x="5740982" y="399122"/>
                    <a:pt x="5835749" y="493889"/>
                    <a:pt x="5952649" y="493889"/>
                  </a:cubicBezTo>
                  <a:cubicBezTo>
                    <a:pt x="6069549" y="493889"/>
                    <a:pt x="6164316" y="399122"/>
                    <a:pt x="6164316" y="282222"/>
                  </a:cubicBezTo>
                  <a:lnTo>
                    <a:pt x="6164316" y="211667"/>
                  </a:lnTo>
                  <a:cubicBezTo>
                    <a:pt x="6164316" y="94766"/>
                    <a:pt x="6069549" y="0"/>
                    <a:pt x="5952649" y="0"/>
                  </a:cubicBezTo>
                  <a:moveTo>
                    <a:pt x="5733433" y="969998"/>
                  </a:moveTo>
                  <a:cubicBezTo>
                    <a:pt x="5734632" y="961884"/>
                    <a:pt x="5723202" y="958709"/>
                    <a:pt x="5720027" y="966258"/>
                  </a:cubicBezTo>
                  <a:lnTo>
                    <a:pt x="5566004" y="1325598"/>
                  </a:lnTo>
                  <a:cubicBezTo>
                    <a:pt x="5543748" y="1377518"/>
                    <a:pt x="5492672" y="1411161"/>
                    <a:pt x="5436182" y="1411111"/>
                  </a:cubicBezTo>
                  <a:lnTo>
                    <a:pt x="5371130" y="1411111"/>
                  </a:lnTo>
                  <a:cubicBezTo>
                    <a:pt x="5359265" y="1411122"/>
                    <a:pt x="5348191" y="1405168"/>
                    <a:pt x="5341655" y="1395265"/>
                  </a:cubicBezTo>
                  <a:cubicBezTo>
                    <a:pt x="5335120" y="1385363"/>
                    <a:pt x="5334000" y="1372839"/>
                    <a:pt x="5338674" y="1361934"/>
                  </a:cubicBezTo>
                  <a:lnTo>
                    <a:pt x="5529316" y="917222"/>
                  </a:lnTo>
                  <a:lnTo>
                    <a:pt x="5599448" y="741821"/>
                  </a:lnTo>
                  <a:cubicBezTo>
                    <a:pt x="5642318" y="634683"/>
                    <a:pt x="5746095" y="564437"/>
                    <a:pt x="5861491" y="564444"/>
                  </a:cubicBezTo>
                  <a:lnTo>
                    <a:pt x="6043807" y="564444"/>
                  </a:lnTo>
                  <a:cubicBezTo>
                    <a:pt x="6159203" y="564437"/>
                    <a:pt x="6262980" y="634683"/>
                    <a:pt x="6305850" y="741821"/>
                  </a:cubicBezTo>
                  <a:lnTo>
                    <a:pt x="6375982" y="917222"/>
                  </a:lnTo>
                  <a:lnTo>
                    <a:pt x="6566553" y="1361934"/>
                  </a:lnTo>
                  <a:cubicBezTo>
                    <a:pt x="6571228" y="1372839"/>
                    <a:pt x="6570107" y="1385363"/>
                    <a:pt x="6563572" y="1395265"/>
                  </a:cubicBezTo>
                  <a:cubicBezTo>
                    <a:pt x="6557037" y="1405168"/>
                    <a:pt x="6545962" y="1411122"/>
                    <a:pt x="6534097" y="1411111"/>
                  </a:cubicBezTo>
                  <a:lnTo>
                    <a:pt x="6469045" y="1411111"/>
                  </a:lnTo>
                  <a:cubicBezTo>
                    <a:pt x="6412607" y="1411105"/>
                    <a:pt x="6361601" y="1377471"/>
                    <a:pt x="6339364" y="1325598"/>
                  </a:cubicBezTo>
                  <a:lnTo>
                    <a:pt x="6185341" y="966258"/>
                  </a:lnTo>
                  <a:cubicBezTo>
                    <a:pt x="6182096" y="958709"/>
                    <a:pt x="6170736" y="961884"/>
                    <a:pt x="6171865" y="969998"/>
                  </a:cubicBezTo>
                  <a:lnTo>
                    <a:pt x="6234871" y="1411111"/>
                  </a:lnTo>
                  <a:lnTo>
                    <a:pt x="6302252" y="2219607"/>
                  </a:lnTo>
                  <a:cubicBezTo>
                    <a:pt x="6303060" y="2229429"/>
                    <a:pt x="6299723" y="2239141"/>
                    <a:pt x="6293048" y="2246392"/>
                  </a:cubicBezTo>
                  <a:cubicBezTo>
                    <a:pt x="6286374" y="2253643"/>
                    <a:pt x="6276970" y="2257771"/>
                    <a:pt x="6267115" y="2257778"/>
                  </a:cubicBezTo>
                  <a:lnTo>
                    <a:pt x="6213281" y="2257778"/>
                  </a:lnTo>
                  <a:cubicBezTo>
                    <a:pt x="6144299" y="2257786"/>
                    <a:pt x="6085423" y="2207921"/>
                    <a:pt x="6074075" y="2139879"/>
                  </a:cubicBezTo>
                  <a:lnTo>
                    <a:pt x="5959704" y="1452880"/>
                  </a:lnTo>
                  <a:cubicBezTo>
                    <a:pt x="5958364" y="1444978"/>
                    <a:pt x="5947075" y="1444978"/>
                    <a:pt x="5945735" y="1452880"/>
                  </a:cubicBezTo>
                  <a:lnTo>
                    <a:pt x="5831294" y="2139879"/>
                  </a:lnTo>
                  <a:cubicBezTo>
                    <a:pt x="5819942" y="2207948"/>
                    <a:pt x="5761025" y="2257821"/>
                    <a:pt x="5692017" y="2257778"/>
                  </a:cubicBezTo>
                  <a:lnTo>
                    <a:pt x="5638183" y="2257778"/>
                  </a:lnTo>
                  <a:cubicBezTo>
                    <a:pt x="5628328" y="2257771"/>
                    <a:pt x="5618924" y="2253643"/>
                    <a:pt x="5612250" y="2246392"/>
                  </a:cubicBezTo>
                  <a:cubicBezTo>
                    <a:pt x="5605575" y="2239141"/>
                    <a:pt x="5602238" y="2229429"/>
                    <a:pt x="5603046" y="2219607"/>
                  </a:cubicBezTo>
                  <a:lnTo>
                    <a:pt x="5670427" y="1411111"/>
                  </a:lnTo>
                  <a:lnTo>
                    <a:pt x="5733433" y="969998"/>
                  </a:lnTo>
                  <a:moveTo>
                    <a:pt x="7286149" y="0"/>
                  </a:moveTo>
                  <a:cubicBezTo>
                    <a:pt x="7169248" y="0"/>
                    <a:pt x="7074482" y="94766"/>
                    <a:pt x="7074482" y="211667"/>
                  </a:cubicBezTo>
                  <a:lnTo>
                    <a:pt x="7074482" y="282222"/>
                  </a:lnTo>
                  <a:cubicBezTo>
                    <a:pt x="7074482" y="399122"/>
                    <a:pt x="7169248" y="493889"/>
                    <a:pt x="7286149" y="493889"/>
                  </a:cubicBezTo>
                  <a:cubicBezTo>
                    <a:pt x="7403050" y="493889"/>
                    <a:pt x="7497816" y="399122"/>
                    <a:pt x="7497816" y="282222"/>
                  </a:cubicBezTo>
                  <a:lnTo>
                    <a:pt x="7497816" y="211667"/>
                  </a:lnTo>
                  <a:cubicBezTo>
                    <a:pt x="7497816" y="94766"/>
                    <a:pt x="7403050" y="0"/>
                    <a:pt x="7286149" y="0"/>
                  </a:cubicBezTo>
                  <a:moveTo>
                    <a:pt x="7066933" y="969998"/>
                  </a:moveTo>
                  <a:cubicBezTo>
                    <a:pt x="7068132" y="961884"/>
                    <a:pt x="7056703" y="958709"/>
                    <a:pt x="7053528" y="966258"/>
                  </a:cubicBezTo>
                  <a:lnTo>
                    <a:pt x="6899504" y="1325598"/>
                  </a:lnTo>
                  <a:cubicBezTo>
                    <a:pt x="6877248" y="1377518"/>
                    <a:pt x="6826172" y="1411161"/>
                    <a:pt x="6769682" y="1411111"/>
                  </a:cubicBezTo>
                  <a:lnTo>
                    <a:pt x="6704630" y="1411111"/>
                  </a:lnTo>
                  <a:cubicBezTo>
                    <a:pt x="6692766" y="1411122"/>
                    <a:pt x="6681691" y="1405168"/>
                    <a:pt x="6675155" y="1395265"/>
                  </a:cubicBezTo>
                  <a:cubicBezTo>
                    <a:pt x="6668620" y="1385363"/>
                    <a:pt x="6667500" y="1372839"/>
                    <a:pt x="6672175" y="1361934"/>
                  </a:cubicBezTo>
                  <a:lnTo>
                    <a:pt x="6862816" y="917222"/>
                  </a:lnTo>
                  <a:lnTo>
                    <a:pt x="6932948" y="741821"/>
                  </a:lnTo>
                  <a:cubicBezTo>
                    <a:pt x="6975818" y="634683"/>
                    <a:pt x="7079594" y="564437"/>
                    <a:pt x="7194991" y="564444"/>
                  </a:cubicBezTo>
                  <a:lnTo>
                    <a:pt x="7377307" y="564444"/>
                  </a:lnTo>
                  <a:cubicBezTo>
                    <a:pt x="7492704" y="564437"/>
                    <a:pt x="7596480" y="634683"/>
                    <a:pt x="7639350" y="741821"/>
                  </a:cubicBezTo>
                  <a:lnTo>
                    <a:pt x="7709482" y="917222"/>
                  </a:lnTo>
                  <a:lnTo>
                    <a:pt x="7900053" y="1361934"/>
                  </a:lnTo>
                  <a:cubicBezTo>
                    <a:pt x="7904728" y="1372839"/>
                    <a:pt x="7903607" y="1385363"/>
                    <a:pt x="7897072" y="1395265"/>
                  </a:cubicBezTo>
                  <a:cubicBezTo>
                    <a:pt x="7890537" y="1405168"/>
                    <a:pt x="7879462" y="1411122"/>
                    <a:pt x="7867597" y="1411111"/>
                  </a:cubicBezTo>
                  <a:lnTo>
                    <a:pt x="7802545" y="1411111"/>
                  </a:lnTo>
                  <a:cubicBezTo>
                    <a:pt x="7746107" y="1411105"/>
                    <a:pt x="7695101" y="1377471"/>
                    <a:pt x="7672864" y="1325598"/>
                  </a:cubicBezTo>
                  <a:lnTo>
                    <a:pt x="7518841" y="966258"/>
                  </a:lnTo>
                  <a:cubicBezTo>
                    <a:pt x="7515595" y="958709"/>
                    <a:pt x="7504236" y="961884"/>
                    <a:pt x="7505365" y="969998"/>
                  </a:cubicBezTo>
                  <a:lnTo>
                    <a:pt x="7568371" y="1411111"/>
                  </a:lnTo>
                  <a:lnTo>
                    <a:pt x="7635752" y="2219607"/>
                  </a:lnTo>
                  <a:cubicBezTo>
                    <a:pt x="7636560" y="2229429"/>
                    <a:pt x="7633222" y="2239141"/>
                    <a:pt x="7626548" y="2246392"/>
                  </a:cubicBezTo>
                  <a:cubicBezTo>
                    <a:pt x="7619874" y="2253643"/>
                    <a:pt x="7610470" y="2257771"/>
                    <a:pt x="7600615" y="2257778"/>
                  </a:cubicBezTo>
                  <a:lnTo>
                    <a:pt x="7546781" y="2257778"/>
                  </a:lnTo>
                  <a:cubicBezTo>
                    <a:pt x="7477799" y="2257786"/>
                    <a:pt x="7418922" y="2207921"/>
                    <a:pt x="7407575" y="2139879"/>
                  </a:cubicBezTo>
                  <a:lnTo>
                    <a:pt x="7293204" y="1452880"/>
                  </a:lnTo>
                  <a:cubicBezTo>
                    <a:pt x="7291864" y="1444978"/>
                    <a:pt x="7280575" y="1444978"/>
                    <a:pt x="7279235" y="1452880"/>
                  </a:cubicBezTo>
                  <a:lnTo>
                    <a:pt x="7164794" y="2139879"/>
                  </a:lnTo>
                  <a:cubicBezTo>
                    <a:pt x="7153442" y="2207948"/>
                    <a:pt x="7094525" y="2257821"/>
                    <a:pt x="7025517" y="2257778"/>
                  </a:cubicBezTo>
                  <a:lnTo>
                    <a:pt x="6971683" y="2257778"/>
                  </a:lnTo>
                  <a:cubicBezTo>
                    <a:pt x="6961828" y="2257771"/>
                    <a:pt x="6952424" y="2253643"/>
                    <a:pt x="6945750" y="2246392"/>
                  </a:cubicBezTo>
                  <a:cubicBezTo>
                    <a:pt x="6939076" y="2239141"/>
                    <a:pt x="6935738" y="2229429"/>
                    <a:pt x="6936546" y="2219607"/>
                  </a:cubicBezTo>
                  <a:lnTo>
                    <a:pt x="7003927" y="1411111"/>
                  </a:lnTo>
                  <a:lnTo>
                    <a:pt x="7066933" y="969998"/>
                  </a:lnTo>
                </a:path>
              </a:pathLst>
            </a:custGeom>
            <a:solidFill>
              <a:srgbClr val="267C9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4">
              <a:extLst>
                <a:ext uri="{FF2B5EF4-FFF2-40B4-BE49-F238E27FC236}">
                  <a16:creationId xmlns:a16="http://schemas.microsoft.com/office/drawing/2014/main" id="{7CBCFC9B-9E20-0045-8C42-82C2E2E19A4F}"/>
                </a:ext>
              </a:extLst>
            </p:cNvPr>
            <p:cNvSpPr/>
            <p:nvPr/>
          </p:nvSpPr>
          <p:spPr>
            <a:xfrm>
              <a:off x="9860860" y="6260237"/>
              <a:ext cx="4584446" cy="1226377"/>
            </a:xfrm>
            <a:custGeom>
              <a:avLst/>
              <a:gdLst/>
              <a:ahLst/>
              <a:cxnLst/>
              <a:rect l="l" t="t" r="r" b="b"/>
              <a:pathLst>
                <a:path w="7904728" h="2257821">
                  <a:moveTo>
                    <a:pt x="618649" y="0"/>
                  </a:moveTo>
                  <a:cubicBezTo>
                    <a:pt x="501749" y="0"/>
                    <a:pt x="406982" y="94766"/>
                    <a:pt x="406982" y="211667"/>
                  </a:cubicBezTo>
                  <a:lnTo>
                    <a:pt x="406982" y="282222"/>
                  </a:lnTo>
                  <a:cubicBezTo>
                    <a:pt x="406982" y="399122"/>
                    <a:pt x="501749" y="493889"/>
                    <a:pt x="618649" y="493889"/>
                  </a:cubicBezTo>
                  <a:cubicBezTo>
                    <a:pt x="735549" y="493889"/>
                    <a:pt x="830316" y="399122"/>
                    <a:pt x="830316" y="282222"/>
                  </a:cubicBezTo>
                  <a:lnTo>
                    <a:pt x="830316" y="211667"/>
                  </a:lnTo>
                  <a:cubicBezTo>
                    <a:pt x="830316" y="94766"/>
                    <a:pt x="735549" y="0"/>
                    <a:pt x="618649" y="0"/>
                  </a:cubicBezTo>
                  <a:moveTo>
                    <a:pt x="399433" y="969998"/>
                  </a:moveTo>
                  <a:cubicBezTo>
                    <a:pt x="400632" y="961884"/>
                    <a:pt x="389202" y="958709"/>
                    <a:pt x="386027" y="966258"/>
                  </a:cubicBezTo>
                  <a:lnTo>
                    <a:pt x="232005" y="1325598"/>
                  </a:lnTo>
                  <a:cubicBezTo>
                    <a:pt x="209748" y="1377518"/>
                    <a:pt x="158672" y="1411161"/>
                    <a:pt x="102182" y="1411111"/>
                  </a:cubicBezTo>
                  <a:lnTo>
                    <a:pt x="37130" y="1411111"/>
                  </a:lnTo>
                  <a:cubicBezTo>
                    <a:pt x="25266" y="1411122"/>
                    <a:pt x="14190" y="1405168"/>
                    <a:pt x="7655" y="1395265"/>
                  </a:cubicBezTo>
                  <a:cubicBezTo>
                    <a:pt x="1120" y="1385363"/>
                    <a:pt x="0" y="1372839"/>
                    <a:pt x="4675" y="1361934"/>
                  </a:cubicBezTo>
                  <a:lnTo>
                    <a:pt x="195316" y="917222"/>
                  </a:lnTo>
                  <a:lnTo>
                    <a:pt x="265448" y="741821"/>
                  </a:lnTo>
                  <a:cubicBezTo>
                    <a:pt x="308318" y="634683"/>
                    <a:pt x="412094" y="564437"/>
                    <a:pt x="527491" y="564444"/>
                  </a:cubicBezTo>
                  <a:lnTo>
                    <a:pt x="709807" y="564444"/>
                  </a:lnTo>
                  <a:cubicBezTo>
                    <a:pt x="825204" y="564437"/>
                    <a:pt x="928980" y="634683"/>
                    <a:pt x="971850" y="741821"/>
                  </a:cubicBezTo>
                  <a:lnTo>
                    <a:pt x="1041982" y="917222"/>
                  </a:lnTo>
                  <a:lnTo>
                    <a:pt x="1232553" y="1361934"/>
                  </a:lnTo>
                  <a:cubicBezTo>
                    <a:pt x="1237228" y="1372839"/>
                    <a:pt x="1236108" y="1385363"/>
                    <a:pt x="1229572" y="1395265"/>
                  </a:cubicBezTo>
                  <a:cubicBezTo>
                    <a:pt x="1223037" y="1405168"/>
                    <a:pt x="1211962" y="1411122"/>
                    <a:pt x="1200097" y="1411111"/>
                  </a:cubicBezTo>
                  <a:lnTo>
                    <a:pt x="1135045" y="1411111"/>
                  </a:lnTo>
                  <a:cubicBezTo>
                    <a:pt x="1078607" y="1411105"/>
                    <a:pt x="1027601" y="1377471"/>
                    <a:pt x="1005364" y="1325598"/>
                  </a:cubicBezTo>
                  <a:lnTo>
                    <a:pt x="851341" y="966258"/>
                  </a:lnTo>
                  <a:cubicBezTo>
                    <a:pt x="848096" y="958709"/>
                    <a:pt x="836736" y="961884"/>
                    <a:pt x="837865" y="969998"/>
                  </a:cubicBezTo>
                  <a:lnTo>
                    <a:pt x="900871" y="1411111"/>
                  </a:lnTo>
                  <a:lnTo>
                    <a:pt x="968252" y="2219607"/>
                  </a:lnTo>
                  <a:cubicBezTo>
                    <a:pt x="969060" y="2229429"/>
                    <a:pt x="965723" y="2239141"/>
                    <a:pt x="959048" y="2246392"/>
                  </a:cubicBezTo>
                  <a:cubicBezTo>
                    <a:pt x="952374" y="2253643"/>
                    <a:pt x="942970" y="2257771"/>
                    <a:pt x="933115" y="2257778"/>
                  </a:cubicBezTo>
                  <a:lnTo>
                    <a:pt x="879281" y="2257778"/>
                  </a:lnTo>
                  <a:cubicBezTo>
                    <a:pt x="810300" y="2257786"/>
                    <a:pt x="751423" y="2207921"/>
                    <a:pt x="740075" y="2139879"/>
                  </a:cubicBezTo>
                  <a:lnTo>
                    <a:pt x="625705" y="1452880"/>
                  </a:lnTo>
                  <a:cubicBezTo>
                    <a:pt x="624364" y="1444978"/>
                    <a:pt x="613075" y="1444978"/>
                    <a:pt x="611735" y="1452880"/>
                  </a:cubicBezTo>
                  <a:lnTo>
                    <a:pt x="497293" y="2139879"/>
                  </a:lnTo>
                  <a:cubicBezTo>
                    <a:pt x="485942" y="2207948"/>
                    <a:pt x="427025" y="2257821"/>
                    <a:pt x="358017" y="2257778"/>
                  </a:cubicBezTo>
                  <a:lnTo>
                    <a:pt x="304183" y="2257778"/>
                  </a:lnTo>
                  <a:cubicBezTo>
                    <a:pt x="294328" y="2257771"/>
                    <a:pt x="284924" y="2253643"/>
                    <a:pt x="278250" y="2246392"/>
                  </a:cubicBezTo>
                  <a:cubicBezTo>
                    <a:pt x="271575" y="2239141"/>
                    <a:pt x="268238" y="2229429"/>
                    <a:pt x="269046" y="2219607"/>
                  </a:cubicBezTo>
                  <a:lnTo>
                    <a:pt x="336427" y="1411111"/>
                  </a:lnTo>
                  <a:lnTo>
                    <a:pt x="399433" y="969998"/>
                  </a:lnTo>
                  <a:moveTo>
                    <a:pt x="1952149" y="0"/>
                  </a:moveTo>
                  <a:cubicBezTo>
                    <a:pt x="1835249" y="0"/>
                    <a:pt x="1740482" y="94766"/>
                    <a:pt x="1740482" y="211667"/>
                  </a:cubicBezTo>
                  <a:lnTo>
                    <a:pt x="1740482" y="282222"/>
                  </a:lnTo>
                  <a:cubicBezTo>
                    <a:pt x="1740482" y="399122"/>
                    <a:pt x="1835249" y="493889"/>
                    <a:pt x="1952149" y="493889"/>
                  </a:cubicBezTo>
                  <a:cubicBezTo>
                    <a:pt x="2069049" y="493889"/>
                    <a:pt x="2163816" y="399122"/>
                    <a:pt x="2163816" y="282222"/>
                  </a:cubicBezTo>
                  <a:lnTo>
                    <a:pt x="2163816" y="211667"/>
                  </a:lnTo>
                  <a:cubicBezTo>
                    <a:pt x="2163816" y="94766"/>
                    <a:pt x="2069049" y="0"/>
                    <a:pt x="1952149" y="0"/>
                  </a:cubicBezTo>
                  <a:moveTo>
                    <a:pt x="1732933" y="969998"/>
                  </a:moveTo>
                  <a:cubicBezTo>
                    <a:pt x="1734132" y="961884"/>
                    <a:pt x="1722702" y="958709"/>
                    <a:pt x="1719527" y="966258"/>
                  </a:cubicBezTo>
                  <a:lnTo>
                    <a:pt x="1565505" y="1325598"/>
                  </a:lnTo>
                  <a:cubicBezTo>
                    <a:pt x="1543248" y="1377518"/>
                    <a:pt x="1492172" y="1411161"/>
                    <a:pt x="1435682" y="1411111"/>
                  </a:cubicBezTo>
                  <a:lnTo>
                    <a:pt x="1370630" y="1411111"/>
                  </a:lnTo>
                  <a:cubicBezTo>
                    <a:pt x="1358766" y="1411122"/>
                    <a:pt x="1347690" y="1405168"/>
                    <a:pt x="1341155" y="1395265"/>
                  </a:cubicBezTo>
                  <a:cubicBezTo>
                    <a:pt x="1334620" y="1385363"/>
                    <a:pt x="1333500" y="1372839"/>
                    <a:pt x="1338175" y="1361934"/>
                  </a:cubicBezTo>
                  <a:lnTo>
                    <a:pt x="1528816" y="917222"/>
                  </a:lnTo>
                  <a:lnTo>
                    <a:pt x="1598948" y="741821"/>
                  </a:lnTo>
                  <a:cubicBezTo>
                    <a:pt x="1641818" y="634683"/>
                    <a:pt x="1745595" y="564437"/>
                    <a:pt x="1860991" y="564444"/>
                  </a:cubicBezTo>
                  <a:lnTo>
                    <a:pt x="2043307" y="564444"/>
                  </a:lnTo>
                  <a:cubicBezTo>
                    <a:pt x="2158703" y="564437"/>
                    <a:pt x="2262480" y="634683"/>
                    <a:pt x="2305350" y="741821"/>
                  </a:cubicBezTo>
                  <a:lnTo>
                    <a:pt x="2375482" y="917222"/>
                  </a:lnTo>
                  <a:lnTo>
                    <a:pt x="2566053" y="1361934"/>
                  </a:lnTo>
                  <a:cubicBezTo>
                    <a:pt x="2570728" y="1372839"/>
                    <a:pt x="2569608" y="1385363"/>
                    <a:pt x="2563072" y="1395265"/>
                  </a:cubicBezTo>
                  <a:cubicBezTo>
                    <a:pt x="2556537" y="1405168"/>
                    <a:pt x="2545462" y="1411122"/>
                    <a:pt x="2533597" y="1411111"/>
                  </a:cubicBezTo>
                  <a:lnTo>
                    <a:pt x="2468545" y="1411111"/>
                  </a:lnTo>
                  <a:cubicBezTo>
                    <a:pt x="2412107" y="1411105"/>
                    <a:pt x="2361101" y="1377471"/>
                    <a:pt x="2338864" y="1325598"/>
                  </a:cubicBezTo>
                  <a:lnTo>
                    <a:pt x="2184841" y="966258"/>
                  </a:lnTo>
                  <a:cubicBezTo>
                    <a:pt x="2181596" y="958709"/>
                    <a:pt x="2170236" y="961884"/>
                    <a:pt x="2171365" y="969998"/>
                  </a:cubicBezTo>
                  <a:lnTo>
                    <a:pt x="2234371" y="1411111"/>
                  </a:lnTo>
                  <a:lnTo>
                    <a:pt x="2301752" y="2219607"/>
                  </a:lnTo>
                  <a:cubicBezTo>
                    <a:pt x="2302560" y="2229429"/>
                    <a:pt x="2299223" y="2239141"/>
                    <a:pt x="2292548" y="2246392"/>
                  </a:cubicBezTo>
                  <a:cubicBezTo>
                    <a:pt x="2285874" y="2253643"/>
                    <a:pt x="2276470" y="2257771"/>
                    <a:pt x="2266615" y="2257778"/>
                  </a:cubicBezTo>
                  <a:lnTo>
                    <a:pt x="2212781" y="2257778"/>
                  </a:lnTo>
                  <a:cubicBezTo>
                    <a:pt x="2143800" y="2257786"/>
                    <a:pt x="2084923" y="2207921"/>
                    <a:pt x="2073575" y="2139879"/>
                  </a:cubicBezTo>
                  <a:lnTo>
                    <a:pt x="1959205" y="1452880"/>
                  </a:lnTo>
                  <a:cubicBezTo>
                    <a:pt x="1957864" y="1444978"/>
                    <a:pt x="1946575" y="1444978"/>
                    <a:pt x="1945234" y="1452880"/>
                  </a:cubicBezTo>
                  <a:lnTo>
                    <a:pt x="1830793" y="2139879"/>
                  </a:lnTo>
                  <a:cubicBezTo>
                    <a:pt x="1819442" y="2207948"/>
                    <a:pt x="1760525" y="2257821"/>
                    <a:pt x="1691517" y="2257778"/>
                  </a:cubicBezTo>
                  <a:lnTo>
                    <a:pt x="1637683" y="2257778"/>
                  </a:lnTo>
                  <a:cubicBezTo>
                    <a:pt x="1627828" y="2257771"/>
                    <a:pt x="1618424" y="2253643"/>
                    <a:pt x="1611750" y="2246392"/>
                  </a:cubicBezTo>
                  <a:cubicBezTo>
                    <a:pt x="1605075" y="2239141"/>
                    <a:pt x="1601738" y="2229429"/>
                    <a:pt x="1602546" y="2219607"/>
                  </a:cubicBezTo>
                  <a:lnTo>
                    <a:pt x="1669927" y="1411111"/>
                  </a:lnTo>
                  <a:lnTo>
                    <a:pt x="1732933" y="969998"/>
                  </a:lnTo>
                  <a:moveTo>
                    <a:pt x="3285649" y="0"/>
                  </a:moveTo>
                  <a:cubicBezTo>
                    <a:pt x="3168749" y="0"/>
                    <a:pt x="3073982" y="94766"/>
                    <a:pt x="3073982" y="211667"/>
                  </a:cubicBezTo>
                  <a:lnTo>
                    <a:pt x="3073982" y="282222"/>
                  </a:lnTo>
                  <a:cubicBezTo>
                    <a:pt x="3073982" y="399122"/>
                    <a:pt x="3168749" y="493889"/>
                    <a:pt x="3285649" y="493889"/>
                  </a:cubicBezTo>
                  <a:cubicBezTo>
                    <a:pt x="3402549" y="493889"/>
                    <a:pt x="3497316" y="399122"/>
                    <a:pt x="3497316" y="282222"/>
                  </a:cubicBezTo>
                  <a:lnTo>
                    <a:pt x="3497316" y="211667"/>
                  </a:lnTo>
                  <a:cubicBezTo>
                    <a:pt x="3497316" y="94766"/>
                    <a:pt x="3402549" y="0"/>
                    <a:pt x="3285649" y="0"/>
                  </a:cubicBezTo>
                  <a:moveTo>
                    <a:pt x="3066433" y="969998"/>
                  </a:moveTo>
                  <a:cubicBezTo>
                    <a:pt x="3067632" y="961884"/>
                    <a:pt x="3056202" y="958709"/>
                    <a:pt x="3053027" y="966258"/>
                  </a:cubicBezTo>
                  <a:lnTo>
                    <a:pt x="2899005" y="1325598"/>
                  </a:lnTo>
                  <a:cubicBezTo>
                    <a:pt x="2876748" y="1377518"/>
                    <a:pt x="2825672" y="1411161"/>
                    <a:pt x="2769182" y="1411111"/>
                  </a:cubicBezTo>
                  <a:lnTo>
                    <a:pt x="2704130" y="1411111"/>
                  </a:lnTo>
                  <a:cubicBezTo>
                    <a:pt x="2692266" y="1411122"/>
                    <a:pt x="2681190" y="1405168"/>
                    <a:pt x="2674655" y="1395265"/>
                  </a:cubicBezTo>
                  <a:cubicBezTo>
                    <a:pt x="2668120" y="1385363"/>
                    <a:pt x="2667000" y="1372839"/>
                    <a:pt x="2671675" y="1361934"/>
                  </a:cubicBezTo>
                  <a:lnTo>
                    <a:pt x="2862316" y="917222"/>
                  </a:lnTo>
                  <a:lnTo>
                    <a:pt x="2932448" y="741821"/>
                  </a:lnTo>
                  <a:cubicBezTo>
                    <a:pt x="2975318" y="634683"/>
                    <a:pt x="3079095" y="564437"/>
                    <a:pt x="3194491" y="564444"/>
                  </a:cubicBezTo>
                  <a:lnTo>
                    <a:pt x="3376807" y="564444"/>
                  </a:lnTo>
                  <a:cubicBezTo>
                    <a:pt x="3492203" y="564437"/>
                    <a:pt x="3595980" y="634683"/>
                    <a:pt x="3638850" y="741821"/>
                  </a:cubicBezTo>
                  <a:lnTo>
                    <a:pt x="3708982" y="917222"/>
                  </a:lnTo>
                  <a:lnTo>
                    <a:pt x="3899553" y="1361934"/>
                  </a:lnTo>
                  <a:cubicBezTo>
                    <a:pt x="3904228" y="1372839"/>
                    <a:pt x="3903107" y="1385363"/>
                    <a:pt x="3896572" y="1395265"/>
                  </a:cubicBezTo>
                  <a:cubicBezTo>
                    <a:pt x="3890037" y="1405168"/>
                    <a:pt x="3878962" y="1411122"/>
                    <a:pt x="3867097" y="1411111"/>
                  </a:cubicBezTo>
                  <a:lnTo>
                    <a:pt x="3802045" y="1411111"/>
                  </a:lnTo>
                  <a:cubicBezTo>
                    <a:pt x="3745607" y="1411105"/>
                    <a:pt x="3694601" y="1377471"/>
                    <a:pt x="3672364" y="1325598"/>
                  </a:cubicBezTo>
                  <a:lnTo>
                    <a:pt x="3518341" y="966258"/>
                  </a:lnTo>
                  <a:cubicBezTo>
                    <a:pt x="3515096" y="958709"/>
                    <a:pt x="3503736" y="961884"/>
                    <a:pt x="3504865" y="969998"/>
                  </a:cubicBezTo>
                  <a:lnTo>
                    <a:pt x="3567871" y="1411111"/>
                  </a:lnTo>
                  <a:lnTo>
                    <a:pt x="3635252" y="2219607"/>
                  </a:lnTo>
                  <a:cubicBezTo>
                    <a:pt x="3636060" y="2229429"/>
                    <a:pt x="3632723" y="2239141"/>
                    <a:pt x="3626048" y="2246392"/>
                  </a:cubicBezTo>
                  <a:cubicBezTo>
                    <a:pt x="3619374" y="2253643"/>
                    <a:pt x="3609970" y="2257771"/>
                    <a:pt x="3600115" y="2257778"/>
                  </a:cubicBezTo>
                  <a:lnTo>
                    <a:pt x="3546281" y="2257778"/>
                  </a:lnTo>
                  <a:cubicBezTo>
                    <a:pt x="3477299" y="2257786"/>
                    <a:pt x="3418423" y="2207921"/>
                    <a:pt x="3407075" y="2139879"/>
                  </a:cubicBezTo>
                  <a:lnTo>
                    <a:pt x="3292704" y="1452880"/>
                  </a:lnTo>
                  <a:cubicBezTo>
                    <a:pt x="3291364" y="1444978"/>
                    <a:pt x="3280075" y="1444978"/>
                    <a:pt x="3278735" y="1452880"/>
                  </a:cubicBezTo>
                  <a:lnTo>
                    <a:pt x="3164293" y="2139879"/>
                  </a:lnTo>
                  <a:cubicBezTo>
                    <a:pt x="3152942" y="2207948"/>
                    <a:pt x="3094025" y="2257821"/>
                    <a:pt x="3025017" y="2257778"/>
                  </a:cubicBezTo>
                  <a:lnTo>
                    <a:pt x="2971183" y="2257778"/>
                  </a:lnTo>
                  <a:cubicBezTo>
                    <a:pt x="2961328" y="2257771"/>
                    <a:pt x="2951924" y="2253643"/>
                    <a:pt x="2945250" y="2246392"/>
                  </a:cubicBezTo>
                  <a:cubicBezTo>
                    <a:pt x="2938575" y="2239141"/>
                    <a:pt x="2935238" y="2229429"/>
                    <a:pt x="2936046" y="2219607"/>
                  </a:cubicBezTo>
                  <a:lnTo>
                    <a:pt x="3003427" y="1411111"/>
                  </a:lnTo>
                  <a:lnTo>
                    <a:pt x="3066433" y="969998"/>
                  </a:lnTo>
                  <a:moveTo>
                    <a:pt x="4619149" y="0"/>
                  </a:moveTo>
                  <a:cubicBezTo>
                    <a:pt x="4502249" y="0"/>
                    <a:pt x="4407482" y="94766"/>
                    <a:pt x="4407482" y="211667"/>
                  </a:cubicBezTo>
                  <a:lnTo>
                    <a:pt x="4407482" y="282222"/>
                  </a:lnTo>
                  <a:cubicBezTo>
                    <a:pt x="4407482" y="399122"/>
                    <a:pt x="4502249" y="493889"/>
                    <a:pt x="4619149" y="493889"/>
                  </a:cubicBezTo>
                  <a:cubicBezTo>
                    <a:pt x="4736049" y="493889"/>
                    <a:pt x="4830816" y="399122"/>
                    <a:pt x="4830816" y="282222"/>
                  </a:cubicBezTo>
                  <a:lnTo>
                    <a:pt x="4830816" y="211667"/>
                  </a:lnTo>
                  <a:cubicBezTo>
                    <a:pt x="4830816" y="94766"/>
                    <a:pt x="4736049" y="0"/>
                    <a:pt x="4619149" y="0"/>
                  </a:cubicBezTo>
                  <a:moveTo>
                    <a:pt x="4399933" y="969998"/>
                  </a:moveTo>
                  <a:cubicBezTo>
                    <a:pt x="4401132" y="961884"/>
                    <a:pt x="4389702" y="958709"/>
                    <a:pt x="4386527" y="966258"/>
                  </a:cubicBezTo>
                  <a:lnTo>
                    <a:pt x="4232504" y="1325598"/>
                  </a:lnTo>
                  <a:cubicBezTo>
                    <a:pt x="4210248" y="1377518"/>
                    <a:pt x="4159172" y="1411161"/>
                    <a:pt x="4102682" y="1411111"/>
                  </a:cubicBezTo>
                  <a:lnTo>
                    <a:pt x="4037630" y="1411111"/>
                  </a:lnTo>
                  <a:cubicBezTo>
                    <a:pt x="4025765" y="1411122"/>
                    <a:pt x="4014691" y="1405168"/>
                    <a:pt x="4008155" y="1395265"/>
                  </a:cubicBezTo>
                  <a:cubicBezTo>
                    <a:pt x="4001620" y="1385363"/>
                    <a:pt x="4000500" y="1372839"/>
                    <a:pt x="4005174" y="1361934"/>
                  </a:cubicBezTo>
                  <a:lnTo>
                    <a:pt x="4195816" y="917222"/>
                  </a:lnTo>
                  <a:lnTo>
                    <a:pt x="4265948" y="741821"/>
                  </a:lnTo>
                  <a:cubicBezTo>
                    <a:pt x="4308818" y="634683"/>
                    <a:pt x="4412595" y="564437"/>
                    <a:pt x="4527991" y="564444"/>
                  </a:cubicBezTo>
                  <a:lnTo>
                    <a:pt x="4710307" y="564444"/>
                  </a:lnTo>
                  <a:cubicBezTo>
                    <a:pt x="4825703" y="564437"/>
                    <a:pt x="4929480" y="634683"/>
                    <a:pt x="4972350" y="741821"/>
                  </a:cubicBezTo>
                  <a:lnTo>
                    <a:pt x="5042482" y="917222"/>
                  </a:lnTo>
                  <a:lnTo>
                    <a:pt x="5233053" y="1361934"/>
                  </a:lnTo>
                  <a:cubicBezTo>
                    <a:pt x="5237728" y="1372839"/>
                    <a:pt x="5236607" y="1385363"/>
                    <a:pt x="5230072" y="1395265"/>
                  </a:cubicBezTo>
                  <a:cubicBezTo>
                    <a:pt x="5223537" y="1405168"/>
                    <a:pt x="5212462" y="1411122"/>
                    <a:pt x="5200597" y="1411111"/>
                  </a:cubicBezTo>
                  <a:lnTo>
                    <a:pt x="5135545" y="1411111"/>
                  </a:lnTo>
                  <a:cubicBezTo>
                    <a:pt x="5079107" y="1411105"/>
                    <a:pt x="5028101" y="1377471"/>
                    <a:pt x="5005864" y="1325598"/>
                  </a:cubicBezTo>
                  <a:lnTo>
                    <a:pt x="4851841" y="966258"/>
                  </a:lnTo>
                  <a:cubicBezTo>
                    <a:pt x="4848596" y="958709"/>
                    <a:pt x="4837236" y="961884"/>
                    <a:pt x="4838365" y="969998"/>
                  </a:cubicBezTo>
                  <a:lnTo>
                    <a:pt x="4901371" y="1411111"/>
                  </a:lnTo>
                  <a:lnTo>
                    <a:pt x="4968752" y="2219607"/>
                  </a:lnTo>
                  <a:cubicBezTo>
                    <a:pt x="4969560" y="2229429"/>
                    <a:pt x="4966223" y="2239141"/>
                    <a:pt x="4959548" y="2246392"/>
                  </a:cubicBezTo>
                  <a:cubicBezTo>
                    <a:pt x="4952874" y="2253643"/>
                    <a:pt x="4943470" y="2257771"/>
                    <a:pt x="4933615" y="2257778"/>
                  </a:cubicBezTo>
                  <a:lnTo>
                    <a:pt x="4879781" y="2257778"/>
                  </a:lnTo>
                  <a:cubicBezTo>
                    <a:pt x="4810799" y="2257786"/>
                    <a:pt x="4751923" y="2207921"/>
                    <a:pt x="4740575" y="2139879"/>
                  </a:cubicBezTo>
                  <a:lnTo>
                    <a:pt x="4626204" y="1452880"/>
                  </a:lnTo>
                  <a:cubicBezTo>
                    <a:pt x="4624864" y="1444978"/>
                    <a:pt x="4613575" y="1444978"/>
                    <a:pt x="4612235" y="1452880"/>
                  </a:cubicBezTo>
                  <a:lnTo>
                    <a:pt x="4497794" y="2139879"/>
                  </a:lnTo>
                  <a:cubicBezTo>
                    <a:pt x="4486442" y="2207948"/>
                    <a:pt x="4427525" y="2257821"/>
                    <a:pt x="4358517" y="2257778"/>
                  </a:cubicBezTo>
                  <a:lnTo>
                    <a:pt x="4304683" y="2257778"/>
                  </a:lnTo>
                  <a:cubicBezTo>
                    <a:pt x="4294828" y="2257771"/>
                    <a:pt x="4285424" y="2253643"/>
                    <a:pt x="4278750" y="2246392"/>
                  </a:cubicBezTo>
                  <a:cubicBezTo>
                    <a:pt x="4272075" y="2239141"/>
                    <a:pt x="4268738" y="2229429"/>
                    <a:pt x="4269546" y="2219607"/>
                  </a:cubicBezTo>
                  <a:lnTo>
                    <a:pt x="4336927" y="1411111"/>
                  </a:lnTo>
                  <a:lnTo>
                    <a:pt x="4399933" y="969998"/>
                  </a:lnTo>
                  <a:moveTo>
                    <a:pt x="5952649" y="0"/>
                  </a:moveTo>
                  <a:cubicBezTo>
                    <a:pt x="5835749" y="0"/>
                    <a:pt x="5740982" y="94766"/>
                    <a:pt x="5740982" y="211667"/>
                  </a:cubicBezTo>
                  <a:lnTo>
                    <a:pt x="5740982" y="282222"/>
                  </a:lnTo>
                  <a:cubicBezTo>
                    <a:pt x="5740982" y="399122"/>
                    <a:pt x="5835749" y="493889"/>
                    <a:pt x="5952649" y="493889"/>
                  </a:cubicBezTo>
                  <a:cubicBezTo>
                    <a:pt x="6069549" y="493889"/>
                    <a:pt x="6164316" y="399122"/>
                    <a:pt x="6164316" y="282222"/>
                  </a:cubicBezTo>
                  <a:lnTo>
                    <a:pt x="6164316" y="211667"/>
                  </a:lnTo>
                  <a:cubicBezTo>
                    <a:pt x="6164316" y="94766"/>
                    <a:pt x="6069549" y="0"/>
                    <a:pt x="5952649" y="0"/>
                  </a:cubicBezTo>
                  <a:moveTo>
                    <a:pt x="5733433" y="969998"/>
                  </a:moveTo>
                  <a:cubicBezTo>
                    <a:pt x="5734632" y="961884"/>
                    <a:pt x="5723202" y="958709"/>
                    <a:pt x="5720027" y="966258"/>
                  </a:cubicBezTo>
                  <a:lnTo>
                    <a:pt x="5566004" y="1325598"/>
                  </a:lnTo>
                  <a:cubicBezTo>
                    <a:pt x="5543748" y="1377518"/>
                    <a:pt x="5492672" y="1411161"/>
                    <a:pt x="5436182" y="1411111"/>
                  </a:cubicBezTo>
                  <a:lnTo>
                    <a:pt x="5371130" y="1411111"/>
                  </a:lnTo>
                  <a:cubicBezTo>
                    <a:pt x="5359265" y="1411122"/>
                    <a:pt x="5348191" y="1405168"/>
                    <a:pt x="5341655" y="1395265"/>
                  </a:cubicBezTo>
                  <a:cubicBezTo>
                    <a:pt x="5335120" y="1385363"/>
                    <a:pt x="5334000" y="1372839"/>
                    <a:pt x="5338674" y="1361934"/>
                  </a:cubicBezTo>
                  <a:lnTo>
                    <a:pt x="5529316" y="917222"/>
                  </a:lnTo>
                  <a:lnTo>
                    <a:pt x="5599448" y="741821"/>
                  </a:lnTo>
                  <a:cubicBezTo>
                    <a:pt x="5642318" y="634683"/>
                    <a:pt x="5746095" y="564437"/>
                    <a:pt x="5861491" y="564444"/>
                  </a:cubicBezTo>
                  <a:lnTo>
                    <a:pt x="6043807" y="564444"/>
                  </a:lnTo>
                  <a:cubicBezTo>
                    <a:pt x="6159203" y="564437"/>
                    <a:pt x="6262980" y="634683"/>
                    <a:pt x="6305850" y="741821"/>
                  </a:cubicBezTo>
                  <a:lnTo>
                    <a:pt x="6375982" y="917222"/>
                  </a:lnTo>
                  <a:lnTo>
                    <a:pt x="6566553" y="1361934"/>
                  </a:lnTo>
                  <a:cubicBezTo>
                    <a:pt x="6571228" y="1372839"/>
                    <a:pt x="6570107" y="1385363"/>
                    <a:pt x="6563572" y="1395265"/>
                  </a:cubicBezTo>
                  <a:cubicBezTo>
                    <a:pt x="6557037" y="1405168"/>
                    <a:pt x="6545962" y="1411122"/>
                    <a:pt x="6534097" y="1411111"/>
                  </a:cubicBezTo>
                  <a:lnTo>
                    <a:pt x="6469045" y="1411111"/>
                  </a:lnTo>
                  <a:cubicBezTo>
                    <a:pt x="6412607" y="1411105"/>
                    <a:pt x="6361601" y="1377471"/>
                    <a:pt x="6339364" y="1325598"/>
                  </a:cubicBezTo>
                  <a:lnTo>
                    <a:pt x="6185341" y="966258"/>
                  </a:lnTo>
                  <a:cubicBezTo>
                    <a:pt x="6182096" y="958709"/>
                    <a:pt x="6170736" y="961884"/>
                    <a:pt x="6171865" y="969998"/>
                  </a:cubicBezTo>
                  <a:lnTo>
                    <a:pt x="6234871" y="1411111"/>
                  </a:lnTo>
                  <a:lnTo>
                    <a:pt x="6302252" y="2219607"/>
                  </a:lnTo>
                  <a:cubicBezTo>
                    <a:pt x="6303060" y="2229429"/>
                    <a:pt x="6299723" y="2239141"/>
                    <a:pt x="6293048" y="2246392"/>
                  </a:cubicBezTo>
                  <a:cubicBezTo>
                    <a:pt x="6286374" y="2253643"/>
                    <a:pt x="6276970" y="2257771"/>
                    <a:pt x="6267115" y="2257778"/>
                  </a:cubicBezTo>
                  <a:lnTo>
                    <a:pt x="6213281" y="2257778"/>
                  </a:lnTo>
                  <a:cubicBezTo>
                    <a:pt x="6144299" y="2257786"/>
                    <a:pt x="6085423" y="2207921"/>
                    <a:pt x="6074075" y="2139879"/>
                  </a:cubicBezTo>
                  <a:lnTo>
                    <a:pt x="5959704" y="1452880"/>
                  </a:lnTo>
                  <a:cubicBezTo>
                    <a:pt x="5958364" y="1444978"/>
                    <a:pt x="5947075" y="1444978"/>
                    <a:pt x="5945735" y="1452880"/>
                  </a:cubicBezTo>
                  <a:lnTo>
                    <a:pt x="5831294" y="2139879"/>
                  </a:lnTo>
                  <a:cubicBezTo>
                    <a:pt x="5819942" y="2207948"/>
                    <a:pt x="5761025" y="2257821"/>
                    <a:pt x="5692017" y="2257778"/>
                  </a:cubicBezTo>
                  <a:lnTo>
                    <a:pt x="5638183" y="2257778"/>
                  </a:lnTo>
                  <a:cubicBezTo>
                    <a:pt x="5628328" y="2257771"/>
                    <a:pt x="5618924" y="2253643"/>
                    <a:pt x="5612250" y="2246392"/>
                  </a:cubicBezTo>
                  <a:cubicBezTo>
                    <a:pt x="5605575" y="2239141"/>
                    <a:pt x="5602238" y="2229429"/>
                    <a:pt x="5603046" y="2219607"/>
                  </a:cubicBezTo>
                  <a:lnTo>
                    <a:pt x="5670427" y="1411111"/>
                  </a:lnTo>
                  <a:lnTo>
                    <a:pt x="5733433" y="969998"/>
                  </a:lnTo>
                  <a:moveTo>
                    <a:pt x="7286149" y="0"/>
                  </a:moveTo>
                  <a:cubicBezTo>
                    <a:pt x="7169248" y="0"/>
                    <a:pt x="7074482" y="94766"/>
                    <a:pt x="7074482" y="211667"/>
                  </a:cubicBezTo>
                  <a:lnTo>
                    <a:pt x="7074482" y="282222"/>
                  </a:lnTo>
                  <a:cubicBezTo>
                    <a:pt x="7074482" y="399122"/>
                    <a:pt x="7169248" y="493889"/>
                    <a:pt x="7286149" y="493889"/>
                  </a:cubicBezTo>
                  <a:cubicBezTo>
                    <a:pt x="7403050" y="493889"/>
                    <a:pt x="7497816" y="399122"/>
                    <a:pt x="7497816" y="282222"/>
                  </a:cubicBezTo>
                  <a:lnTo>
                    <a:pt x="7497816" y="211667"/>
                  </a:lnTo>
                  <a:cubicBezTo>
                    <a:pt x="7497816" y="94766"/>
                    <a:pt x="7403050" y="0"/>
                    <a:pt x="7286149" y="0"/>
                  </a:cubicBezTo>
                  <a:moveTo>
                    <a:pt x="7066933" y="969998"/>
                  </a:moveTo>
                  <a:cubicBezTo>
                    <a:pt x="7068132" y="961884"/>
                    <a:pt x="7056703" y="958709"/>
                    <a:pt x="7053528" y="966258"/>
                  </a:cubicBezTo>
                  <a:lnTo>
                    <a:pt x="6899504" y="1325598"/>
                  </a:lnTo>
                  <a:cubicBezTo>
                    <a:pt x="6877248" y="1377518"/>
                    <a:pt x="6826172" y="1411161"/>
                    <a:pt x="6769682" y="1411111"/>
                  </a:cubicBezTo>
                  <a:lnTo>
                    <a:pt x="6704630" y="1411111"/>
                  </a:lnTo>
                  <a:cubicBezTo>
                    <a:pt x="6692766" y="1411122"/>
                    <a:pt x="6681691" y="1405168"/>
                    <a:pt x="6675155" y="1395265"/>
                  </a:cubicBezTo>
                  <a:cubicBezTo>
                    <a:pt x="6668620" y="1385363"/>
                    <a:pt x="6667500" y="1372839"/>
                    <a:pt x="6672175" y="1361934"/>
                  </a:cubicBezTo>
                  <a:lnTo>
                    <a:pt x="6862816" y="917222"/>
                  </a:lnTo>
                  <a:lnTo>
                    <a:pt x="6932948" y="741821"/>
                  </a:lnTo>
                  <a:cubicBezTo>
                    <a:pt x="6975818" y="634683"/>
                    <a:pt x="7079594" y="564437"/>
                    <a:pt x="7194991" y="564444"/>
                  </a:cubicBezTo>
                  <a:lnTo>
                    <a:pt x="7377307" y="564444"/>
                  </a:lnTo>
                  <a:cubicBezTo>
                    <a:pt x="7492704" y="564437"/>
                    <a:pt x="7596480" y="634683"/>
                    <a:pt x="7639350" y="741821"/>
                  </a:cubicBezTo>
                  <a:lnTo>
                    <a:pt x="7709482" y="917222"/>
                  </a:lnTo>
                  <a:lnTo>
                    <a:pt x="7900053" y="1361934"/>
                  </a:lnTo>
                  <a:cubicBezTo>
                    <a:pt x="7904728" y="1372839"/>
                    <a:pt x="7903607" y="1385363"/>
                    <a:pt x="7897072" y="1395265"/>
                  </a:cubicBezTo>
                  <a:cubicBezTo>
                    <a:pt x="7890537" y="1405168"/>
                    <a:pt x="7879462" y="1411122"/>
                    <a:pt x="7867597" y="1411111"/>
                  </a:cubicBezTo>
                  <a:lnTo>
                    <a:pt x="7802545" y="1411111"/>
                  </a:lnTo>
                  <a:cubicBezTo>
                    <a:pt x="7746107" y="1411105"/>
                    <a:pt x="7695101" y="1377471"/>
                    <a:pt x="7672864" y="1325598"/>
                  </a:cubicBezTo>
                  <a:lnTo>
                    <a:pt x="7518841" y="966258"/>
                  </a:lnTo>
                  <a:cubicBezTo>
                    <a:pt x="7515595" y="958709"/>
                    <a:pt x="7504236" y="961884"/>
                    <a:pt x="7505365" y="969998"/>
                  </a:cubicBezTo>
                  <a:lnTo>
                    <a:pt x="7568371" y="1411111"/>
                  </a:lnTo>
                  <a:lnTo>
                    <a:pt x="7635752" y="2219607"/>
                  </a:lnTo>
                  <a:cubicBezTo>
                    <a:pt x="7636560" y="2229429"/>
                    <a:pt x="7633222" y="2239141"/>
                    <a:pt x="7626548" y="2246392"/>
                  </a:cubicBezTo>
                  <a:cubicBezTo>
                    <a:pt x="7619874" y="2253643"/>
                    <a:pt x="7610470" y="2257771"/>
                    <a:pt x="7600615" y="2257778"/>
                  </a:cubicBezTo>
                  <a:lnTo>
                    <a:pt x="7546781" y="2257778"/>
                  </a:lnTo>
                  <a:cubicBezTo>
                    <a:pt x="7477799" y="2257786"/>
                    <a:pt x="7418922" y="2207921"/>
                    <a:pt x="7407575" y="2139879"/>
                  </a:cubicBezTo>
                  <a:lnTo>
                    <a:pt x="7293204" y="1452880"/>
                  </a:lnTo>
                  <a:cubicBezTo>
                    <a:pt x="7291864" y="1444978"/>
                    <a:pt x="7280575" y="1444978"/>
                    <a:pt x="7279235" y="1452880"/>
                  </a:cubicBezTo>
                  <a:lnTo>
                    <a:pt x="7164794" y="2139879"/>
                  </a:lnTo>
                  <a:cubicBezTo>
                    <a:pt x="7153442" y="2207948"/>
                    <a:pt x="7094525" y="2257821"/>
                    <a:pt x="7025517" y="2257778"/>
                  </a:cubicBezTo>
                  <a:lnTo>
                    <a:pt x="6971683" y="2257778"/>
                  </a:lnTo>
                  <a:cubicBezTo>
                    <a:pt x="6961828" y="2257771"/>
                    <a:pt x="6952424" y="2253643"/>
                    <a:pt x="6945750" y="2246392"/>
                  </a:cubicBezTo>
                  <a:cubicBezTo>
                    <a:pt x="6939076" y="2239141"/>
                    <a:pt x="6935738" y="2229429"/>
                    <a:pt x="6936546" y="2219607"/>
                  </a:cubicBezTo>
                  <a:lnTo>
                    <a:pt x="7003927" y="1411111"/>
                  </a:lnTo>
                  <a:lnTo>
                    <a:pt x="7066933" y="969998"/>
                  </a:lnTo>
                </a:path>
              </a:pathLst>
            </a:custGeom>
            <a:solidFill>
              <a:srgbClr val="F16B7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E7EC352C-08D8-5AF4-9199-905BA2BF1CBA}"/>
                </a:ext>
              </a:extLst>
            </p:cNvPr>
            <p:cNvSpPr/>
            <p:nvPr/>
          </p:nvSpPr>
          <p:spPr>
            <a:xfrm>
              <a:off x="9866303" y="4947405"/>
              <a:ext cx="4584446" cy="1226377"/>
            </a:xfrm>
            <a:custGeom>
              <a:avLst/>
              <a:gdLst/>
              <a:ahLst/>
              <a:cxnLst/>
              <a:rect l="l" t="t" r="r" b="b"/>
              <a:pathLst>
                <a:path w="7904728" h="2257821">
                  <a:moveTo>
                    <a:pt x="618649" y="0"/>
                  </a:moveTo>
                  <a:cubicBezTo>
                    <a:pt x="501749" y="0"/>
                    <a:pt x="406982" y="94766"/>
                    <a:pt x="406982" y="211667"/>
                  </a:cubicBezTo>
                  <a:lnTo>
                    <a:pt x="406982" y="282222"/>
                  </a:lnTo>
                  <a:cubicBezTo>
                    <a:pt x="406982" y="399122"/>
                    <a:pt x="501749" y="493889"/>
                    <a:pt x="618649" y="493889"/>
                  </a:cubicBezTo>
                  <a:cubicBezTo>
                    <a:pt x="735549" y="493889"/>
                    <a:pt x="830316" y="399122"/>
                    <a:pt x="830316" y="282222"/>
                  </a:cubicBezTo>
                  <a:lnTo>
                    <a:pt x="830316" y="211667"/>
                  </a:lnTo>
                  <a:cubicBezTo>
                    <a:pt x="830316" y="94766"/>
                    <a:pt x="735549" y="0"/>
                    <a:pt x="618649" y="0"/>
                  </a:cubicBezTo>
                  <a:moveTo>
                    <a:pt x="399433" y="969998"/>
                  </a:moveTo>
                  <a:cubicBezTo>
                    <a:pt x="400632" y="961884"/>
                    <a:pt x="389202" y="958709"/>
                    <a:pt x="386027" y="966258"/>
                  </a:cubicBezTo>
                  <a:lnTo>
                    <a:pt x="232005" y="1325598"/>
                  </a:lnTo>
                  <a:cubicBezTo>
                    <a:pt x="209748" y="1377518"/>
                    <a:pt x="158672" y="1411161"/>
                    <a:pt x="102182" y="1411111"/>
                  </a:cubicBezTo>
                  <a:lnTo>
                    <a:pt x="37130" y="1411111"/>
                  </a:lnTo>
                  <a:cubicBezTo>
                    <a:pt x="25266" y="1411122"/>
                    <a:pt x="14190" y="1405168"/>
                    <a:pt x="7655" y="1395265"/>
                  </a:cubicBezTo>
                  <a:cubicBezTo>
                    <a:pt x="1120" y="1385363"/>
                    <a:pt x="0" y="1372839"/>
                    <a:pt x="4675" y="1361934"/>
                  </a:cubicBezTo>
                  <a:lnTo>
                    <a:pt x="195316" y="917222"/>
                  </a:lnTo>
                  <a:lnTo>
                    <a:pt x="265448" y="741821"/>
                  </a:lnTo>
                  <a:cubicBezTo>
                    <a:pt x="308318" y="634683"/>
                    <a:pt x="412094" y="564437"/>
                    <a:pt x="527491" y="564444"/>
                  </a:cubicBezTo>
                  <a:lnTo>
                    <a:pt x="709807" y="564444"/>
                  </a:lnTo>
                  <a:cubicBezTo>
                    <a:pt x="825204" y="564437"/>
                    <a:pt x="928980" y="634683"/>
                    <a:pt x="971850" y="741821"/>
                  </a:cubicBezTo>
                  <a:lnTo>
                    <a:pt x="1041982" y="917222"/>
                  </a:lnTo>
                  <a:lnTo>
                    <a:pt x="1232553" y="1361934"/>
                  </a:lnTo>
                  <a:cubicBezTo>
                    <a:pt x="1237228" y="1372839"/>
                    <a:pt x="1236108" y="1385363"/>
                    <a:pt x="1229572" y="1395265"/>
                  </a:cubicBezTo>
                  <a:cubicBezTo>
                    <a:pt x="1223037" y="1405168"/>
                    <a:pt x="1211962" y="1411122"/>
                    <a:pt x="1200097" y="1411111"/>
                  </a:cubicBezTo>
                  <a:lnTo>
                    <a:pt x="1135045" y="1411111"/>
                  </a:lnTo>
                  <a:cubicBezTo>
                    <a:pt x="1078607" y="1411105"/>
                    <a:pt x="1027601" y="1377471"/>
                    <a:pt x="1005364" y="1325598"/>
                  </a:cubicBezTo>
                  <a:lnTo>
                    <a:pt x="851341" y="966258"/>
                  </a:lnTo>
                  <a:cubicBezTo>
                    <a:pt x="848096" y="958709"/>
                    <a:pt x="836736" y="961884"/>
                    <a:pt x="837865" y="969998"/>
                  </a:cubicBezTo>
                  <a:lnTo>
                    <a:pt x="900871" y="1411111"/>
                  </a:lnTo>
                  <a:lnTo>
                    <a:pt x="968252" y="2219607"/>
                  </a:lnTo>
                  <a:cubicBezTo>
                    <a:pt x="969060" y="2229429"/>
                    <a:pt x="965723" y="2239141"/>
                    <a:pt x="959048" y="2246392"/>
                  </a:cubicBezTo>
                  <a:cubicBezTo>
                    <a:pt x="952374" y="2253643"/>
                    <a:pt x="942970" y="2257771"/>
                    <a:pt x="933115" y="2257778"/>
                  </a:cubicBezTo>
                  <a:lnTo>
                    <a:pt x="879281" y="2257778"/>
                  </a:lnTo>
                  <a:cubicBezTo>
                    <a:pt x="810300" y="2257786"/>
                    <a:pt x="751423" y="2207921"/>
                    <a:pt x="740075" y="2139879"/>
                  </a:cubicBezTo>
                  <a:lnTo>
                    <a:pt x="625705" y="1452880"/>
                  </a:lnTo>
                  <a:cubicBezTo>
                    <a:pt x="624364" y="1444978"/>
                    <a:pt x="613075" y="1444978"/>
                    <a:pt x="611735" y="1452880"/>
                  </a:cubicBezTo>
                  <a:lnTo>
                    <a:pt x="497293" y="2139879"/>
                  </a:lnTo>
                  <a:cubicBezTo>
                    <a:pt x="485942" y="2207948"/>
                    <a:pt x="427025" y="2257821"/>
                    <a:pt x="358017" y="2257778"/>
                  </a:cubicBezTo>
                  <a:lnTo>
                    <a:pt x="304183" y="2257778"/>
                  </a:lnTo>
                  <a:cubicBezTo>
                    <a:pt x="294328" y="2257771"/>
                    <a:pt x="284924" y="2253643"/>
                    <a:pt x="278250" y="2246392"/>
                  </a:cubicBezTo>
                  <a:cubicBezTo>
                    <a:pt x="271575" y="2239141"/>
                    <a:pt x="268238" y="2229429"/>
                    <a:pt x="269046" y="2219607"/>
                  </a:cubicBezTo>
                  <a:lnTo>
                    <a:pt x="336427" y="1411111"/>
                  </a:lnTo>
                  <a:lnTo>
                    <a:pt x="399433" y="969998"/>
                  </a:lnTo>
                  <a:moveTo>
                    <a:pt x="1952149" y="0"/>
                  </a:moveTo>
                  <a:cubicBezTo>
                    <a:pt x="1835249" y="0"/>
                    <a:pt x="1740482" y="94766"/>
                    <a:pt x="1740482" y="211667"/>
                  </a:cubicBezTo>
                  <a:lnTo>
                    <a:pt x="1740482" y="282222"/>
                  </a:lnTo>
                  <a:cubicBezTo>
                    <a:pt x="1740482" y="399122"/>
                    <a:pt x="1835249" y="493889"/>
                    <a:pt x="1952149" y="493889"/>
                  </a:cubicBezTo>
                  <a:cubicBezTo>
                    <a:pt x="2069049" y="493889"/>
                    <a:pt x="2163816" y="399122"/>
                    <a:pt x="2163816" y="282222"/>
                  </a:cubicBezTo>
                  <a:lnTo>
                    <a:pt x="2163816" y="211667"/>
                  </a:lnTo>
                  <a:cubicBezTo>
                    <a:pt x="2163816" y="94766"/>
                    <a:pt x="2069049" y="0"/>
                    <a:pt x="1952149" y="0"/>
                  </a:cubicBezTo>
                  <a:moveTo>
                    <a:pt x="1732933" y="969998"/>
                  </a:moveTo>
                  <a:cubicBezTo>
                    <a:pt x="1734132" y="961884"/>
                    <a:pt x="1722702" y="958709"/>
                    <a:pt x="1719527" y="966258"/>
                  </a:cubicBezTo>
                  <a:lnTo>
                    <a:pt x="1565505" y="1325598"/>
                  </a:lnTo>
                  <a:cubicBezTo>
                    <a:pt x="1543248" y="1377518"/>
                    <a:pt x="1492172" y="1411161"/>
                    <a:pt x="1435682" y="1411111"/>
                  </a:cubicBezTo>
                  <a:lnTo>
                    <a:pt x="1370630" y="1411111"/>
                  </a:lnTo>
                  <a:cubicBezTo>
                    <a:pt x="1358766" y="1411122"/>
                    <a:pt x="1347690" y="1405168"/>
                    <a:pt x="1341155" y="1395265"/>
                  </a:cubicBezTo>
                  <a:cubicBezTo>
                    <a:pt x="1334620" y="1385363"/>
                    <a:pt x="1333500" y="1372839"/>
                    <a:pt x="1338175" y="1361934"/>
                  </a:cubicBezTo>
                  <a:lnTo>
                    <a:pt x="1528816" y="917222"/>
                  </a:lnTo>
                  <a:lnTo>
                    <a:pt x="1598948" y="741821"/>
                  </a:lnTo>
                  <a:cubicBezTo>
                    <a:pt x="1641818" y="634683"/>
                    <a:pt x="1745595" y="564437"/>
                    <a:pt x="1860991" y="564444"/>
                  </a:cubicBezTo>
                  <a:lnTo>
                    <a:pt x="2043307" y="564444"/>
                  </a:lnTo>
                  <a:cubicBezTo>
                    <a:pt x="2158703" y="564437"/>
                    <a:pt x="2262480" y="634683"/>
                    <a:pt x="2305350" y="741821"/>
                  </a:cubicBezTo>
                  <a:lnTo>
                    <a:pt x="2375482" y="917222"/>
                  </a:lnTo>
                  <a:lnTo>
                    <a:pt x="2566053" y="1361934"/>
                  </a:lnTo>
                  <a:cubicBezTo>
                    <a:pt x="2570728" y="1372839"/>
                    <a:pt x="2569608" y="1385363"/>
                    <a:pt x="2563072" y="1395265"/>
                  </a:cubicBezTo>
                  <a:cubicBezTo>
                    <a:pt x="2556537" y="1405168"/>
                    <a:pt x="2545462" y="1411122"/>
                    <a:pt x="2533597" y="1411111"/>
                  </a:cubicBezTo>
                  <a:lnTo>
                    <a:pt x="2468545" y="1411111"/>
                  </a:lnTo>
                  <a:cubicBezTo>
                    <a:pt x="2412107" y="1411105"/>
                    <a:pt x="2361101" y="1377471"/>
                    <a:pt x="2338864" y="1325598"/>
                  </a:cubicBezTo>
                  <a:lnTo>
                    <a:pt x="2184841" y="966258"/>
                  </a:lnTo>
                  <a:cubicBezTo>
                    <a:pt x="2181596" y="958709"/>
                    <a:pt x="2170236" y="961884"/>
                    <a:pt x="2171365" y="969998"/>
                  </a:cubicBezTo>
                  <a:lnTo>
                    <a:pt x="2234371" y="1411111"/>
                  </a:lnTo>
                  <a:lnTo>
                    <a:pt x="2301752" y="2219607"/>
                  </a:lnTo>
                  <a:cubicBezTo>
                    <a:pt x="2302560" y="2229429"/>
                    <a:pt x="2299223" y="2239141"/>
                    <a:pt x="2292548" y="2246392"/>
                  </a:cubicBezTo>
                  <a:cubicBezTo>
                    <a:pt x="2285874" y="2253643"/>
                    <a:pt x="2276470" y="2257771"/>
                    <a:pt x="2266615" y="2257778"/>
                  </a:cubicBezTo>
                  <a:lnTo>
                    <a:pt x="2212781" y="2257778"/>
                  </a:lnTo>
                  <a:cubicBezTo>
                    <a:pt x="2143800" y="2257786"/>
                    <a:pt x="2084923" y="2207921"/>
                    <a:pt x="2073575" y="2139879"/>
                  </a:cubicBezTo>
                  <a:lnTo>
                    <a:pt x="1959205" y="1452880"/>
                  </a:lnTo>
                  <a:cubicBezTo>
                    <a:pt x="1957864" y="1444978"/>
                    <a:pt x="1946575" y="1444978"/>
                    <a:pt x="1945234" y="1452880"/>
                  </a:cubicBezTo>
                  <a:lnTo>
                    <a:pt x="1830793" y="2139879"/>
                  </a:lnTo>
                  <a:cubicBezTo>
                    <a:pt x="1819442" y="2207948"/>
                    <a:pt x="1760525" y="2257821"/>
                    <a:pt x="1691517" y="2257778"/>
                  </a:cubicBezTo>
                  <a:lnTo>
                    <a:pt x="1637683" y="2257778"/>
                  </a:lnTo>
                  <a:cubicBezTo>
                    <a:pt x="1627828" y="2257771"/>
                    <a:pt x="1618424" y="2253643"/>
                    <a:pt x="1611750" y="2246392"/>
                  </a:cubicBezTo>
                  <a:cubicBezTo>
                    <a:pt x="1605075" y="2239141"/>
                    <a:pt x="1601738" y="2229429"/>
                    <a:pt x="1602546" y="2219607"/>
                  </a:cubicBezTo>
                  <a:lnTo>
                    <a:pt x="1669927" y="1411111"/>
                  </a:lnTo>
                  <a:lnTo>
                    <a:pt x="1732933" y="969998"/>
                  </a:lnTo>
                  <a:moveTo>
                    <a:pt x="3285649" y="0"/>
                  </a:moveTo>
                  <a:cubicBezTo>
                    <a:pt x="3168749" y="0"/>
                    <a:pt x="3073982" y="94766"/>
                    <a:pt x="3073982" y="211667"/>
                  </a:cubicBezTo>
                  <a:lnTo>
                    <a:pt x="3073982" y="282222"/>
                  </a:lnTo>
                  <a:cubicBezTo>
                    <a:pt x="3073982" y="399122"/>
                    <a:pt x="3168749" y="493889"/>
                    <a:pt x="3285649" y="493889"/>
                  </a:cubicBezTo>
                  <a:cubicBezTo>
                    <a:pt x="3402549" y="493889"/>
                    <a:pt x="3497316" y="399122"/>
                    <a:pt x="3497316" y="282222"/>
                  </a:cubicBezTo>
                  <a:lnTo>
                    <a:pt x="3497316" y="211667"/>
                  </a:lnTo>
                  <a:cubicBezTo>
                    <a:pt x="3497316" y="94766"/>
                    <a:pt x="3402549" y="0"/>
                    <a:pt x="3285649" y="0"/>
                  </a:cubicBezTo>
                  <a:moveTo>
                    <a:pt x="3066433" y="969998"/>
                  </a:moveTo>
                  <a:cubicBezTo>
                    <a:pt x="3067632" y="961884"/>
                    <a:pt x="3056202" y="958709"/>
                    <a:pt x="3053027" y="966258"/>
                  </a:cubicBezTo>
                  <a:lnTo>
                    <a:pt x="2899005" y="1325598"/>
                  </a:lnTo>
                  <a:cubicBezTo>
                    <a:pt x="2876748" y="1377518"/>
                    <a:pt x="2825672" y="1411161"/>
                    <a:pt x="2769182" y="1411111"/>
                  </a:cubicBezTo>
                  <a:lnTo>
                    <a:pt x="2704130" y="1411111"/>
                  </a:lnTo>
                  <a:cubicBezTo>
                    <a:pt x="2692266" y="1411122"/>
                    <a:pt x="2681190" y="1405168"/>
                    <a:pt x="2674655" y="1395265"/>
                  </a:cubicBezTo>
                  <a:cubicBezTo>
                    <a:pt x="2668120" y="1385363"/>
                    <a:pt x="2667000" y="1372839"/>
                    <a:pt x="2671675" y="1361934"/>
                  </a:cubicBezTo>
                  <a:lnTo>
                    <a:pt x="2862316" y="917222"/>
                  </a:lnTo>
                  <a:lnTo>
                    <a:pt x="2932448" y="741821"/>
                  </a:lnTo>
                  <a:cubicBezTo>
                    <a:pt x="2975318" y="634683"/>
                    <a:pt x="3079095" y="564437"/>
                    <a:pt x="3194491" y="564444"/>
                  </a:cubicBezTo>
                  <a:lnTo>
                    <a:pt x="3376807" y="564444"/>
                  </a:lnTo>
                  <a:cubicBezTo>
                    <a:pt x="3492203" y="564437"/>
                    <a:pt x="3595980" y="634683"/>
                    <a:pt x="3638850" y="741821"/>
                  </a:cubicBezTo>
                  <a:lnTo>
                    <a:pt x="3708982" y="917222"/>
                  </a:lnTo>
                  <a:lnTo>
                    <a:pt x="3899553" y="1361934"/>
                  </a:lnTo>
                  <a:cubicBezTo>
                    <a:pt x="3904228" y="1372839"/>
                    <a:pt x="3903107" y="1385363"/>
                    <a:pt x="3896572" y="1395265"/>
                  </a:cubicBezTo>
                  <a:cubicBezTo>
                    <a:pt x="3890037" y="1405168"/>
                    <a:pt x="3878962" y="1411122"/>
                    <a:pt x="3867097" y="1411111"/>
                  </a:cubicBezTo>
                  <a:lnTo>
                    <a:pt x="3802045" y="1411111"/>
                  </a:lnTo>
                  <a:cubicBezTo>
                    <a:pt x="3745607" y="1411105"/>
                    <a:pt x="3694601" y="1377471"/>
                    <a:pt x="3672364" y="1325598"/>
                  </a:cubicBezTo>
                  <a:lnTo>
                    <a:pt x="3518341" y="966258"/>
                  </a:lnTo>
                  <a:cubicBezTo>
                    <a:pt x="3515096" y="958709"/>
                    <a:pt x="3503736" y="961884"/>
                    <a:pt x="3504865" y="969998"/>
                  </a:cubicBezTo>
                  <a:lnTo>
                    <a:pt x="3567871" y="1411111"/>
                  </a:lnTo>
                  <a:lnTo>
                    <a:pt x="3635252" y="2219607"/>
                  </a:lnTo>
                  <a:cubicBezTo>
                    <a:pt x="3636060" y="2229429"/>
                    <a:pt x="3632723" y="2239141"/>
                    <a:pt x="3626048" y="2246392"/>
                  </a:cubicBezTo>
                  <a:cubicBezTo>
                    <a:pt x="3619374" y="2253643"/>
                    <a:pt x="3609970" y="2257771"/>
                    <a:pt x="3600115" y="2257778"/>
                  </a:cubicBezTo>
                  <a:lnTo>
                    <a:pt x="3546281" y="2257778"/>
                  </a:lnTo>
                  <a:cubicBezTo>
                    <a:pt x="3477299" y="2257786"/>
                    <a:pt x="3418423" y="2207921"/>
                    <a:pt x="3407075" y="2139879"/>
                  </a:cubicBezTo>
                  <a:lnTo>
                    <a:pt x="3292704" y="1452880"/>
                  </a:lnTo>
                  <a:cubicBezTo>
                    <a:pt x="3291364" y="1444978"/>
                    <a:pt x="3280075" y="1444978"/>
                    <a:pt x="3278735" y="1452880"/>
                  </a:cubicBezTo>
                  <a:lnTo>
                    <a:pt x="3164293" y="2139879"/>
                  </a:lnTo>
                  <a:cubicBezTo>
                    <a:pt x="3152942" y="2207948"/>
                    <a:pt x="3094025" y="2257821"/>
                    <a:pt x="3025017" y="2257778"/>
                  </a:cubicBezTo>
                  <a:lnTo>
                    <a:pt x="2971183" y="2257778"/>
                  </a:lnTo>
                  <a:cubicBezTo>
                    <a:pt x="2961328" y="2257771"/>
                    <a:pt x="2951924" y="2253643"/>
                    <a:pt x="2945250" y="2246392"/>
                  </a:cubicBezTo>
                  <a:cubicBezTo>
                    <a:pt x="2938575" y="2239141"/>
                    <a:pt x="2935238" y="2229429"/>
                    <a:pt x="2936046" y="2219607"/>
                  </a:cubicBezTo>
                  <a:lnTo>
                    <a:pt x="3003427" y="1411111"/>
                  </a:lnTo>
                  <a:lnTo>
                    <a:pt x="3066433" y="969998"/>
                  </a:lnTo>
                  <a:moveTo>
                    <a:pt x="4619149" y="0"/>
                  </a:moveTo>
                  <a:cubicBezTo>
                    <a:pt x="4502249" y="0"/>
                    <a:pt x="4407482" y="94766"/>
                    <a:pt x="4407482" y="211667"/>
                  </a:cubicBezTo>
                  <a:lnTo>
                    <a:pt x="4407482" y="282222"/>
                  </a:lnTo>
                  <a:cubicBezTo>
                    <a:pt x="4407482" y="399122"/>
                    <a:pt x="4502249" y="493889"/>
                    <a:pt x="4619149" y="493889"/>
                  </a:cubicBezTo>
                  <a:cubicBezTo>
                    <a:pt x="4736049" y="493889"/>
                    <a:pt x="4830816" y="399122"/>
                    <a:pt x="4830816" y="282222"/>
                  </a:cubicBezTo>
                  <a:lnTo>
                    <a:pt x="4830816" y="211667"/>
                  </a:lnTo>
                  <a:cubicBezTo>
                    <a:pt x="4830816" y="94766"/>
                    <a:pt x="4736049" y="0"/>
                    <a:pt x="4619149" y="0"/>
                  </a:cubicBezTo>
                  <a:moveTo>
                    <a:pt x="4399933" y="969998"/>
                  </a:moveTo>
                  <a:cubicBezTo>
                    <a:pt x="4401132" y="961884"/>
                    <a:pt x="4389702" y="958709"/>
                    <a:pt x="4386527" y="966258"/>
                  </a:cubicBezTo>
                  <a:lnTo>
                    <a:pt x="4232504" y="1325598"/>
                  </a:lnTo>
                  <a:cubicBezTo>
                    <a:pt x="4210248" y="1377518"/>
                    <a:pt x="4159172" y="1411161"/>
                    <a:pt x="4102682" y="1411111"/>
                  </a:cubicBezTo>
                  <a:lnTo>
                    <a:pt x="4037630" y="1411111"/>
                  </a:lnTo>
                  <a:cubicBezTo>
                    <a:pt x="4025765" y="1411122"/>
                    <a:pt x="4014691" y="1405168"/>
                    <a:pt x="4008155" y="1395265"/>
                  </a:cubicBezTo>
                  <a:cubicBezTo>
                    <a:pt x="4001620" y="1385363"/>
                    <a:pt x="4000500" y="1372839"/>
                    <a:pt x="4005174" y="1361934"/>
                  </a:cubicBezTo>
                  <a:lnTo>
                    <a:pt x="4195816" y="917222"/>
                  </a:lnTo>
                  <a:lnTo>
                    <a:pt x="4265948" y="741821"/>
                  </a:lnTo>
                  <a:cubicBezTo>
                    <a:pt x="4308818" y="634683"/>
                    <a:pt x="4412595" y="564437"/>
                    <a:pt x="4527991" y="564444"/>
                  </a:cubicBezTo>
                  <a:lnTo>
                    <a:pt x="4710307" y="564444"/>
                  </a:lnTo>
                  <a:cubicBezTo>
                    <a:pt x="4825703" y="564437"/>
                    <a:pt x="4929480" y="634683"/>
                    <a:pt x="4972350" y="741821"/>
                  </a:cubicBezTo>
                  <a:lnTo>
                    <a:pt x="5042482" y="917222"/>
                  </a:lnTo>
                  <a:lnTo>
                    <a:pt x="5233053" y="1361934"/>
                  </a:lnTo>
                  <a:cubicBezTo>
                    <a:pt x="5237728" y="1372839"/>
                    <a:pt x="5236607" y="1385363"/>
                    <a:pt x="5230072" y="1395265"/>
                  </a:cubicBezTo>
                  <a:cubicBezTo>
                    <a:pt x="5223537" y="1405168"/>
                    <a:pt x="5212462" y="1411122"/>
                    <a:pt x="5200597" y="1411111"/>
                  </a:cubicBezTo>
                  <a:lnTo>
                    <a:pt x="5135545" y="1411111"/>
                  </a:lnTo>
                  <a:cubicBezTo>
                    <a:pt x="5079107" y="1411105"/>
                    <a:pt x="5028101" y="1377471"/>
                    <a:pt x="5005864" y="1325598"/>
                  </a:cubicBezTo>
                  <a:lnTo>
                    <a:pt x="4851841" y="966258"/>
                  </a:lnTo>
                  <a:cubicBezTo>
                    <a:pt x="4848596" y="958709"/>
                    <a:pt x="4837236" y="961884"/>
                    <a:pt x="4838365" y="969998"/>
                  </a:cubicBezTo>
                  <a:lnTo>
                    <a:pt x="4901371" y="1411111"/>
                  </a:lnTo>
                  <a:lnTo>
                    <a:pt x="4968752" y="2219607"/>
                  </a:lnTo>
                  <a:cubicBezTo>
                    <a:pt x="4969560" y="2229429"/>
                    <a:pt x="4966223" y="2239141"/>
                    <a:pt x="4959548" y="2246392"/>
                  </a:cubicBezTo>
                  <a:cubicBezTo>
                    <a:pt x="4952874" y="2253643"/>
                    <a:pt x="4943470" y="2257771"/>
                    <a:pt x="4933615" y="2257778"/>
                  </a:cubicBezTo>
                  <a:lnTo>
                    <a:pt x="4879781" y="2257778"/>
                  </a:lnTo>
                  <a:cubicBezTo>
                    <a:pt x="4810799" y="2257786"/>
                    <a:pt x="4751923" y="2207921"/>
                    <a:pt x="4740575" y="2139879"/>
                  </a:cubicBezTo>
                  <a:lnTo>
                    <a:pt x="4626204" y="1452880"/>
                  </a:lnTo>
                  <a:cubicBezTo>
                    <a:pt x="4624864" y="1444978"/>
                    <a:pt x="4613575" y="1444978"/>
                    <a:pt x="4612235" y="1452880"/>
                  </a:cubicBezTo>
                  <a:lnTo>
                    <a:pt x="4497794" y="2139879"/>
                  </a:lnTo>
                  <a:cubicBezTo>
                    <a:pt x="4486442" y="2207948"/>
                    <a:pt x="4427525" y="2257821"/>
                    <a:pt x="4358517" y="2257778"/>
                  </a:cubicBezTo>
                  <a:lnTo>
                    <a:pt x="4304683" y="2257778"/>
                  </a:lnTo>
                  <a:cubicBezTo>
                    <a:pt x="4294828" y="2257771"/>
                    <a:pt x="4285424" y="2253643"/>
                    <a:pt x="4278750" y="2246392"/>
                  </a:cubicBezTo>
                  <a:cubicBezTo>
                    <a:pt x="4272075" y="2239141"/>
                    <a:pt x="4268738" y="2229429"/>
                    <a:pt x="4269546" y="2219607"/>
                  </a:cubicBezTo>
                  <a:lnTo>
                    <a:pt x="4336927" y="1411111"/>
                  </a:lnTo>
                  <a:lnTo>
                    <a:pt x="4399933" y="969998"/>
                  </a:lnTo>
                  <a:moveTo>
                    <a:pt x="5952649" y="0"/>
                  </a:moveTo>
                  <a:cubicBezTo>
                    <a:pt x="5835749" y="0"/>
                    <a:pt x="5740982" y="94766"/>
                    <a:pt x="5740982" y="211667"/>
                  </a:cubicBezTo>
                  <a:lnTo>
                    <a:pt x="5740982" y="282222"/>
                  </a:lnTo>
                  <a:cubicBezTo>
                    <a:pt x="5740982" y="399122"/>
                    <a:pt x="5835749" y="493889"/>
                    <a:pt x="5952649" y="493889"/>
                  </a:cubicBezTo>
                  <a:cubicBezTo>
                    <a:pt x="6069549" y="493889"/>
                    <a:pt x="6164316" y="399122"/>
                    <a:pt x="6164316" y="282222"/>
                  </a:cubicBezTo>
                  <a:lnTo>
                    <a:pt x="6164316" y="211667"/>
                  </a:lnTo>
                  <a:cubicBezTo>
                    <a:pt x="6164316" y="94766"/>
                    <a:pt x="6069549" y="0"/>
                    <a:pt x="5952649" y="0"/>
                  </a:cubicBezTo>
                  <a:moveTo>
                    <a:pt x="5733433" y="969998"/>
                  </a:moveTo>
                  <a:cubicBezTo>
                    <a:pt x="5734632" y="961884"/>
                    <a:pt x="5723202" y="958709"/>
                    <a:pt x="5720027" y="966258"/>
                  </a:cubicBezTo>
                  <a:lnTo>
                    <a:pt x="5566004" y="1325598"/>
                  </a:lnTo>
                  <a:cubicBezTo>
                    <a:pt x="5543748" y="1377518"/>
                    <a:pt x="5492672" y="1411161"/>
                    <a:pt x="5436182" y="1411111"/>
                  </a:cubicBezTo>
                  <a:lnTo>
                    <a:pt x="5371130" y="1411111"/>
                  </a:lnTo>
                  <a:cubicBezTo>
                    <a:pt x="5359265" y="1411122"/>
                    <a:pt x="5348191" y="1405168"/>
                    <a:pt x="5341655" y="1395265"/>
                  </a:cubicBezTo>
                  <a:cubicBezTo>
                    <a:pt x="5335120" y="1385363"/>
                    <a:pt x="5334000" y="1372839"/>
                    <a:pt x="5338674" y="1361934"/>
                  </a:cubicBezTo>
                  <a:lnTo>
                    <a:pt x="5529316" y="917222"/>
                  </a:lnTo>
                  <a:lnTo>
                    <a:pt x="5599448" y="741821"/>
                  </a:lnTo>
                  <a:cubicBezTo>
                    <a:pt x="5642318" y="634683"/>
                    <a:pt x="5746095" y="564437"/>
                    <a:pt x="5861491" y="564444"/>
                  </a:cubicBezTo>
                  <a:lnTo>
                    <a:pt x="6043807" y="564444"/>
                  </a:lnTo>
                  <a:cubicBezTo>
                    <a:pt x="6159203" y="564437"/>
                    <a:pt x="6262980" y="634683"/>
                    <a:pt x="6305850" y="741821"/>
                  </a:cubicBezTo>
                  <a:lnTo>
                    <a:pt x="6375982" y="917222"/>
                  </a:lnTo>
                  <a:lnTo>
                    <a:pt x="6566553" y="1361934"/>
                  </a:lnTo>
                  <a:cubicBezTo>
                    <a:pt x="6571228" y="1372839"/>
                    <a:pt x="6570107" y="1385363"/>
                    <a:pt x="6563572" y="1395265"/>
                  </a:cubicBezTo>
                  <a:cubicBezTo>
                    <a:pt x="6557037" y="1405168"/>
                    <a:pt x="6545962" y="1411122"/>
                    <a:pt x="6534097" y="1411111"/>
                  </a:cubicBezTo>
                  <a:lnTo>
                    <a:pt x="6469045" y="1411111"/>
                  </a:lnTo>
                  <a:cubicBezTo>
                    <a:pt x="6412607" y="1411105"/>
                    <a:pt x="6361601" y="1377471"/>
                    <a:pt x="6339364" y="1325598"/>
                  </a:cubicBezTo>
                  <a:lnTo>
                    <a:pt x="6185341" y="966258"/>
                  </a:lnTo>
                  <a:cubicBezTo>
                    <a:pt x="6182096" y="958709"/>
                    <a:pt x="6170736" y="961884"/>
                    <a:pt x="6171865" y="969998"/>
                  </a:cubicBezTo>
                  <a:lnTo>
                    <a:pt x="6234871" y="1411111"/>
                  </a:lnTo>
                  <a:lnTo>
                    <a:pt x="6302252" y="2219607"/>
                  </a:lnTo>
                  <a:cubicBezTo>
                    <a:pt x="6303060" y="2229429"/>
                    <a:pt x="6299723" y="2239141"/>
                    <a:pt x="6293048" y="2246392"/>
                  </a:cubicBezTo>
                  <a:cubicBezTo>
                    <a:pt x="6286374" y="2253643"/>
                    <a:pt x="6276970" y="2257771"/>
                    <a:pt x="6267115" y="2257778"/>
                  </a:cubicBezTo>
                  <a:lnTo>
                    <a:pt x="6213281" y="2257778"/>
                  </a:lnTo>
                  <a:cubicBezTo>
                    <a:pt x="6144299" y="2257786"/>
                    <a:pt x="6085423" y="2207921"/>
                    <a:pt x="6074075" y="2139879"/>
                  </a:cubicBezTo>
                  <a:lnTo>
                    <a:pt x="5959704" y="1452880"/>
                  </a:lnTo>
                  <a:cubicBezTo>
                    <a:pt x="5958364" y="1444978"/>
                    <a:pt x="5947075" y="1444978"/>
                    <a:pt x="5945735" y="1452880"/>
                  </a:cubicBezTo>
                  <a:lnTo>
                    <a:pt x="5831294" y="2139879"/>
                  </a:lnTo>
                  <a:cubicBezTo>
                    <a:pt x="5819942" y="2207948"/>
                    <a:pt x="5761025" y="2257821"/>
                    <a:pt x="5692017" y="2257778"/>
                  </a:cubicBezTo>
                  <a:lnTo>
                    <a:pt x="5638183" y="2257778"/>
                  </a:lnTo>
                  <a:cubicBezTo>
                    <a:pt x="5628328" y="2257771"/>
                    <a:pt x="5618924" y="2253643"/>
                    <a:pt x="5612250" y="2246392"/>
                  </a:cubicBezTo>
                  <a:cubicBezTo>
                    <a:pt x="5605575" y="2239141"/>
                    <a:pt x="5602238" y="2229429"/>
                    <a:pt x="5603046" y="2219607"/>
                  </a:cubicBezTo>
                  <a:lnTo>
                    <a:pt x="5670427" y="1411111"/>
                  </a:lnTo>
                  <a:lnTo>
                    <a:pt x="5733433" y="969998"/>
                  </a:lnTo>
                  <a:moveTo>
                    <a:pt x="7286149" y="0"/>
                  </a:moveTo>
                  <a:cubicBezTo>
                    <a:pt x="7169248" y="0"/>
                    <a:pt x="7074482" y="94766"/>
                    <a:pt x="7074482" y="211667"/>
                  </a:cubicBezTo>
                  <a:lnTo>
                    <a:pt x="7074482" y="282222"/>
                  </a:lnTo>
                  <a:cubicBezTo>
                    <a:pt x="7074482" y="399122"/>
                    <a:pt x="7169248" y="493889"/>
                    <a:pt x="7286149" y="493889"/>
                  </a:cubicBezTo>
                  <a:cubicBezTo>
                    <a:pt x="7403050" y="493889"/>
                    <a:pt x="7497816" y="399122"/>
                    <a:pt x="7497816" y="282222"/>
                  </a:cubicBezTo>
                  <a:lnTo>
                    <a:pt x="7497816" y="211667"/>
                  </a:lnTo>
                  <a:cubicBezTo>
                    <a:pt x="7497816" y="94766"/>
                    <a:pt x="7403050" y="0"/>
                    <a:pt x="7286149" y="0"/>
                  </a:cubicBezTo>
                  <a:moveTo>
                    <a:pt x="7066933" y="969998"/>
                  </a:moveTo>
                  <a:cubicBezTo>
                    <a:pt x="7068132" y="961884"/>
                    <a:pt x="7056703" y="958709"/>
                    <a:pt x="7053528" y="966258"/>
                  </a:cubicBezTo>
                  <a:lnTo>
                    <a:pt x="6899504" y="1325598"/>
                  </a:lnTo>
                  <a:cubicBezTo>
                    <a:pt x="6877248" y="1377518"/>
                    <a:pt x="6826172" y="1411161"/>
                    <a:pt x="6769682" y="1411111"/>
                  </a:cubicBezTo>
                  <a:lnTo>
                    <a:pt x="6704630" y="1411111"/>
                  </a:lnTo>
                  <a:cubicBezTo>
                    <a:pt x="6692766" y="1411122"/>
                    <a:pt x="6681691" y="1405168"/>
                    <a:pt x="6675155" y="1395265"/>
                  </a:cubicBezTo>
                  <a:cubicBezTo>
                    <a:pt x="6668620" y="1385363"/>
                    <a:pt x="6667500" y="1372839"/>
                    <a:pt x="6672175" y="1361934"/>
                  </a:cubicBezTo>
                  <a:lnTo>
                    <a:pt x="6862816" y="917222"/>
                  </a:lnTo>
                  <a:lnTo>
                    <a:pt x="6932948" y="741821"/>
                  </a:lnTo>
                  <a:cubicBezTo>
                    <a:pt x="6975818" y="634683"/>
                    <a:pt x="7079594" y="564437"/>
                    <a:pt x="7194991" y="564444"/>
                  </a:cubicBezTo>
                  <a:lnTo>
                    <a:pt x="7377307" y="564444"/>
                  </a:lnTo>
                  <a:cubicBezTo>
                    <a:pt x="7492704" y="564437"/>
                    <a:pt x="7596480" y="634683"/>
                    <a:pt x="7639350" y="741821"/>
                  </a:cubicBezTo>
                  <a:lnTo>
                    <a:pt x="7709482" y="917222"/>
                  </a:lnTo>
                  <a:lnTo>
                    <a:pt x="7900053" y="1361934"/>
                  </a:lnTo>
                  <a:cubicBezTo>
                    <a:pt x="7904728" y="1372839"/>
                    <a:pt x="7903607" y="1385363"/>
                    <a:pt x="7897072" y="1395265"/>
                  </a:cubicBezTo>
                  <a:cubicBezTo>
                    <a:pt x="7890537" y="1405168"/>
                    <a:pt x="7879462" y="1411122"/>
                    <a:pt x="7867597" y="1411111"/>
                  </a:cubicBezTo>
                  <a:lnTo>
                    <a:pt x="7802545" y="1411111"/>
                  </a:lnTo>
                  <a:cubicBezTo>
                    <a:pt x="7746107" y="1411105"/>
                    <a:pt x="7695101" y="1377471"/>
                    <a:pt x="7672864" y="1325598"/>
                  </a:cubicBezTo>
                  <a:lnTo>
                    <a:pt x="7518841" y="966258"/>
                  </a:lnTo>
                  <a:cubicBezTo>
                    <a:pt x="7515595" y="958709"/>
                    <a:pt x="7504236" y="961884"/>
                    <a:pt x="7505365" y="969998"/>
                  </a:cubicBezTo>
                  <a:lnTo>
                    <a:pt x="7568371" y="1411111"/>
                  </a:lnTo>
                  <a:lnTo>
                    <a:pt x="7635752" y="2219607"/>
                  </a:lnTo>
                  <a:cubicBezTo>
                    <a:pt x="7636560" y="2229429"/>
                    <a:pt x="7633222" y="2239141"/>
                    <a:pt x="7626548" y="2246392"/>
                  </a:cubicBezTo>
                  <a:cubicBezTo>
                    <a:pt x="7619874" y="2253643"/>
                    <a:pt x="7610470" y="2257771"/>
                    <a:pt x="7600615" y="2257778"/>
                  </a:cubicBezTo>
                  <a:lnTo>
                    <a:pt x="7546781" y="2257778"/>
                  </a:lnTo>
                  <a:cubicBezTo>
                    <a:pt x="7477799" y="2257786"/>
                    <a:pt x="7418922" y="2207921"/>
                    <a:pt x="7407575" y="2139879"/>
                  </a:cubicBezTo>
                  <a:lnTo>
                    <a:pt x="7293204" y="1452880"/>
                  </a:lnTo>
                  <a:cubicBezTo>
                    <a:pt x="7291864" y="1444978"/>
                    <a:pt x="7280575" y="1444978"/>
                    <a:pt x="7279235" y="1452880"/>
                  </a:cubicBezTo>
                  <a:lnTo>
                    <a:pt x="7164794" y="2139879"/>
                  </a:lnTo>
                  <a:cubicBezTo>
                    <a:pt x="7153442" y="2207948"/>
                    <a:pt x="7094525" y="2257821"/>
                    <a:pt x="7025517" y="2257778"/>
                  </a:cubicBezTo>
                  <a:lnTo>
                    <a:pt x="6971683" y="2257778"/>
                  </a:lnTo>
                  <a:cubicBezTo>
                    <a:pt x="6961828" y="2257771"/>
                    <a:pt x="6952424" y="2253643"/>
                    <a:pt x="6945750" y="2246392"/>
                  </a:cubicBezTo>
                  <a:cubicBezTo>
                    <a:pt x="6939076" y="2239141"/>
                    <a:pt x="6935738" y="2229429"/>
                    <a:pt x="6936546" y="2219607"/>
                  </a:cubicBezTo>
                  <a:lnTo>
                    <a:pt x="7003927" y="1411111"/>
                  </a:lnTo>
                  <a:lnTo>
                    <a:pt x="7066933" y="969998"/>
                  </a:lnTo>
                </a:path>
              </a:pathLst>
            </a:custGeom>
            <a:solidFill>
              <a:srgbClr val="F16B7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4">
              <a:extLst>
                <a:ext uri="{FF2B5EF4-FFF2-40B4-BE49-F238E27FC236}">
                  <a16:creationId xmlns:a16="http://schemas.microsoft.com/office/drawing/2014/main" id="{DEBC4550-D099-909F-F11D-AD7E56D15F33}"/>
                </a:ext>
              </a:extLst>
            </p:cNvPr>
            <p:cNvSpPr/>
            <p:nvPr/>
          </p:nvSpPr>
          <p:spPr>
            <a:xfrm>
              <a:off x="9849974" y="8974439"/>
              <a:ext cx="4595332" cy="1312561"/>
            </a:xfrm>
            <a:custGeom>
              <a:avLst/>
              <a:gdLst/>
              <a:ahLst/>
              <a:cxnLst/>
              <a:rect l="l" t="t" r="r" b="b"/>
              <a:pathLst>
                <a:path w="7904728" h="2257821">
                  <a:moveTo>
                    <a:pt x="618649" y="0"/>
                  </a:moveTo>
                  <a:cubicBezTo>
                    <a:pt x="501749" y="0"/>
                    <a:pt x="406982" y="94766"/>
                    <a:pt x="406982" y="211667"/>
                  </a:cubicBezTo>
                  <a:lnTo>
                    <a:pt x="406982" y="282222"/>
                  </a:lnTo>
                  <a:cubicBezTo>
                    <a:pt x="406982" y="399122"/>
                    <a:pt x="501749" y="493889"/>
                    <a:pt x="618649" y="493889"/>
                  </a:cubicBezTo>
                  <a:cubicBezTo>
                    <a:pt x="735549" y="493889"/>
                    <a:pt x="830316" y="399122"/>
                    <a:pt x="830316" y="282222"/>
                  </a:cubicBezTo>
                  <a:lnTo>
                    <a:pt x="830316" y="211667"/>
                  </a:lnTo>
                  <a:cubicBezTo>
                    <a:pt x="830316" y="94766"/>
                    <a:pt x="735549" y="0"/>
                    <a:pt x="618649" y="0"/>
                  </a:cubicBezTo>
                  <a:moveTo>
                    <a:pt x="399433" y="969998"/>
                  </a:moveTo>
                  <a:cubicBezTo>
                    <a:pt x="400632" y="961884"/>
                    <a:pt x="389202" y="958709"/>
                    <a:pt x="386027" y="966258"/>
                  </a:cubicBezTo>
                  <a:lnTo>
                    <a:pt x="232005" y="1325598"/>
                  </a:lnTo>
                  <a:cubicBezTo>
                    <a:pt x="209748" y="1377518"/>
                    <a:pt x="158672" y="1411161"/>
                    <a:pt x="102182" y="1411111"/>
                  </a:cubicBezTo>
                  <a:lnTo>
                    <a:pt x="37130" y="1411111"/>
                  </a:lnTo>
                  <a:cubicBezTo>
                    <a:pt x="25266" y="1411122"/>
                    <a:pt x="14190" y="1405168"/>
                    <a:pt x="7655" y="1395265"/>
                  </a:cubicBezTo>
                  <a:cubicBezTo>
                    <a:pt x="1120" y="1385363"/>
                    <a:pt x="0" y="1372839"/>
                    <a:pt x="4675" y="1361934"/>
                  </a:cubicBezTo>
                  <a:lnTo>
                    <a:pt x="195316" y="917222"/>
                  </a:lnTo>
                  <a:lnTo>
                    <a:pt x="265448" y="741821"/>
                  </a:lnTo>
                  <a:cubicBezTo>
                    <a:pt x="308318" y="634683"/>
                    <a:pt x="412094" y="564437"/>
                    <a:pt x="527491" y="564444"/>
                  </a:cubicBezTo>
                  <a:lnTo>
                    <a:pt x="709807" y="564444"/>
                  </a:lnTo>
                  <a:cubicBezTo>
                    <a:pt x="825204" y="564437"/>
                    <a:pt x="928980" y="634683"/>
                    <a:pt x="971850" y="741821"/>
                  </a:cubicBezTo>
                  <a:lnTo>
                    <a:pt x="1041982" y="917222"/>
                  </a:lnTo>
                  <a:lnTo>
                    <a:pt x="1232553" y="1361934"/>
                  </a:lnTo>
                  <a:cubicBezTo>
                    <a:pt x="1237228" y="1372839"/>
                    <a:pt x="1236108" y="1385363"/>
                    <a:pt x="1229572" y="1395265"/>
                  </a:cubicBezTo>
                  <a:cubicBezTo>
                    <a:pt x="1223037" y="1405168"/>
                    <a:pt x="1211962" y="1411122"/>
                    <a:pt x="1200097" y="1411111"/>
                  </a:cubicBezTo>
                  <a:lnTo>
                    <a:pt x="1135045" y="1411111"/>
                  </a:lnTo>
                  <a:cubicBezTo>
                    <a:pt x="1078607" y="1411105"/>
                    <a:pt x="1027601" y="1377471"/>
                    <a:pt x="1005364" y="1325598"/>
                  </a:cubicBezTo>
                  <a:lnTo>
                    <a:pt x="851341" y="966258"/>
                  </a:lnTo>
                  <a:cubicBezTo>
                    <a:pt x="848096" y="958709"/>
                    <a:pt x="836736" y="961884"/>
                    <a:pt x="837865" y="969998"/>
                  </a:cubicBezTo>
                  <a:lnTo>
                    <a:pt x="900871" y="1411111"/>
                  </a:lnTo>
                  <a:lnTo>
                    <a:pt x="968252" y="2219607"/>
                  </a:lnTo>
                  <a:cubicBezTo>
                    <a:pt x="969060" y="2229429"/>
                    <a:pt x="965723" y="2239141"/>
                    <a:pt x="959048" y="2246392"/>
                  </a:cubicBezTo>
                  <a:cubicBezTo>
                    <a:pt x="952374" y="2253643"/>
                    <a:pt x="942970" y="2257771"/>
                    <a:pt x="933115" y="2257778"/>
                  </a:cubicBezTo>
                  <a:lnTo>
                    <a:pt x="879281" y="2257778"/>
                  </a:lnTo>
                  <a:cubicBezTo>
                    <a:pt x="810300" y="2257786"/>
                    <a:pt x="751423" y="2207921"/>
                    <a:pt x="740075" y="2139879"/>
                  </a:cubicBezTo>
                  <a:lnTo>
                    <a:pt x="625705" y="1452880"/>
                  </a:lnTo>
                  <a:cubicBezTo>
                    <a:pt x="624364" y="1444978"/>
                    <a:pt x="613075" y="1444978"/>
                    <a:pt x="611735" y="1452880"/>
                  </a:cubicBezTo>
                  <a:lnTo>
                    <a:pt x="497293" y="2139879"/>
                  </a:lnTo>
                  <a:cubicBezTo>
                    <a:pt x="485942" y="2207948"/>
                    <a:pt x="427025" y="2257821"/>
                    <a:pt x="358017" y="2257778"/>
                  </a:cubicBezTo>
                  <a:lnTo>
                    <a:pt x="304183" y="2257778"/>
                  </a:lnTo>
                  <a:cubicBezTo>
                    <a:pt x="294328" y="2257771"/>
                    <a:pt x="284924" y="2253643"/>
                    <a:pt x="278250" y="2246392"/>
                  </a:cubicBezTo>
                  <a:cubicBezTo>
                    <a:pt x="271575" y="2239141"/>
                    <a:pt x="268238" y="2229429"/>
                    <a:pt x="269046" y="2219607"/>
                  </a:cubicBezTo>
                  <a:lnTo>
                    <a:pt x="336427" y="1411111"/>
                  </a:lnTo>
                  <a:lnTo>
                    <a:pt x="399433" y="969998"/>
                  </a:lnTo>
                  <a:moveTo>
                    <a:pt x="1952149" y="0"/>
                  </a:moveTo>
                  <a:cubicBezTo>
                    <a:pt x="1835249" y="0"/>
                    <a:pt x="1740482" y="94766"/>
                    <a:pt x="1740482" y="211667"/>
                  </a:cubicBezTo>
                  <a:lnTo>
                    <a:pt x="1740482" y="282222"/>
                  </a:lnTo>
                  <a:cubicBezTo>
                    <a:pt x="1740482" y="399122"/>
                    <a:pt x="1835249" y="493889"/>
                    <a:pt x="1952149" y="493889"/>
                  </a:cubicBezTo>
                  <a:cubicBezTo>
                    <a:pt x="2069049" y="493889"/>
                    <a:pt x="2163816" y="399122"/>
                    <a:pt x="2163816" y="282222"/>
                  </a:cubicBezTo>
                  <a:lnTo>
                    <a:pt x="2163816" y="211667"/>
                  </a:lnTo>
                  <a:cubicBezTo>
                    <a:pt x="2163816" y="94766"/>
                    <a:pt x="2069049" y="0"/>
                    <a:pt x="1952149" y="0"/>
                  </a:cubicBezTo>
                  <a:moveTo>
                    <a:pt x="1732933" y="969998"/>
                  </a:moveTo>
                  <a:cubicBezTo>
                    <a:pt x="1734132" y="961884"/>
                    <a:pt x="1722702" y="958709"/>
                    <a:pt x="1719527" y="966258"/>
                  </a:cubicBezTo>
                  <a:lnTo>
                    <a:pt x="1565505" y="1325598"/>
                  </a:lnTo>
                  <a:cubicBezTo>
                    <a:pt x="1543248" y="1377518"/>
                    <a:pt x="1492172" y="1411161"/>
                    <a:pt x="1435682" y="1411111"/>
                  </a:cubicBezTo>
                  <a:lnTo>
                    <a:pt x="1370630" y="1411111"/>
                  </a:lnTo>
                  <a:cubicBezTo>
                    <a:pt x="1358766" y="1411122"/>
                    <a:pt x="1347690" y="1405168"/>
                    <a:pt x="1341155" y="1395265"/>
                  </a:cubicBezTo>
                  <a:cubicBezTo>
                    <a:pt x="1334620" y="1385363"/>
                    <a:pt x="1333500" y="1372839"/>
                    <a:pt x="1338175" y="1361934"/>
                  </a:cubicBezTo>
                  <a:lnTo>
                    <a:pt x="1528816" y="917222"/>
                  </a:lnTo>
                  <a:lnTo>
                    <a:pt x="1598948" y="741821"/>
                  </a:lnTo>
                  <a:cubicBezTo>
                    <a:pt x="1641818" y="634683"/>
                    <a:pt x="1745595" y="564437"/>
                    <a:pt x="1860991" y="564444"/>
                  </a:cubicBezTo>
                  <a:lnTo>
                    <a:pt x="2043307" y="564444"/>
                  </a:lnTo>
                  <a:cubicBezTo>
                    <a:pt x="2158703" y="564437"/>
                    <a:pt x="2262480" y="634683"/>
                    <a:pt x="2305350" y="741821"/>
                  </a:cubicBezTo>
                  <a:lnTo>
                    <a:pt x="2375482" y="917222"/>
                  </a:lnTo>
                  <a:lnTo>
                    <a:pt x="2566053" y="1361934"/>
                  </a:lnTo>
                  <a:cubicBezTo>
                    <a:pt x="2570728" y="1372839"/>
                    <a:pt x="2569608" y="1385363"/>
                    <a:pt x="2563072" y="1395265"/>
                  </a:cubicBezTo>
                  <a:cubicBezTo>
                    <a:pt x="2556537" y="1405168"/>
                    <a:pt x="2545462" y="1411122"/>
                    <a:pt x="2533597" y="1411111"/>
                  </a:cubicBezTo>
                  <a:lnTo>
                    <a:pt x="2468545" y="1411111"/>
                  </a:lnTo>
                  <a:cubicBezTo>
                    <a:pt x="2412107" y="1411105"/>
                    <a:pt x="2361101" y="1377471"/>
                    <a:pt x="2338864" y="1325598"/>
                  </a:cubicBezTo>
                  <a:lnTo>
                    <a:pt x="2184841" y="966258"/>
                  </a:lnTo>
                  <a:cubicBezTo>
                    <a:pt x="2181596" y="958709"/>
                    <a:pt x="2170236" y="961884"/>
                    <a:pt x="2171365" y="969998"/>
                  </a:cubicBezTo>
                  <a:lnTo>
                    <a:pt x="2234371" y="1411111"/>
                  </a:lnTo>
                  <a:lnTo>
                    <a:pt x="2301752" y="2219607"/>
                  </a:lnTo>
                  <a:cubicBezTo>
                    <a:pt x="2302560" y="2229429"/>
                    <a:pt x="2299223" y="2239141"/>
                    <a:pt x="2292548" y="2246392"/>
                  </a:cubicBezTo>
                  <a:cubicBezTo>
                    <a:pt x="2285874" y="2253643"/>
                    <a:pt x="2276470" y="2257771"/>
                    <a:pt x="2266615" y="2257778"/>
                  </a:cubicBezTo>
                  <a:lnTo>
                    <a:pt x="2212781" y="2257778"/>
                  </a:lnTo>
                  <a:cubicBezTo>
                    <a:pt x="2143800" y="2257786"/>
                    <a:pt x="2084923" y="2207921"/>
                    <a:pt x="2073575" y="2139879"/>
                  </a:cubicBezTo>
                  <a:lnTo>
                    <a:pt x="1959205" y="1452880"/>
                  </a:lnTo>
                  <a:cubicBezTo>
                    <a:pt x="1957864" y="1444978"/>
                    <a:pt x="1946575" y="1444978"/>
                    <a:pt x="1945234" y="1452880"/>
                  </a:cubicBezTo>
                  <a:lnTo>
                    <a:pt x="1830793" y="2139879"/>
                  </a:lnTo>
                  <a:cubicBezTo>
                    <a:pt x="1819442" y="2207948"/>
                    <a:pt x="1760525" y="2257821"/>
                    <a:pt x="1691517" y="2257778"/>
                  </a:cubicBezTo>
                  <a:lnTo>
                    <a:pt x="1637683" y="2257778"/>
                  </a:lnTo>
                  <a:cubicBezTo>
                    <a:pt x="1627828" y="2257771"/>
                    <a:pt x="1618424" y="2253643"/>
                    <a:pt x="1611750" y="2246392"/>
                  </a:cubicBezTo>
                  <a:cubicBezTo>
                    <a:pt x="1605075" y="2239141"/>
                    <a:pt x="1601738" y="2229429"/>
                    <a:pt x="1602546" y="2219607"/>
                  </a:cubicBezTo>
                  <a:lnTo>
                    <a:pt x="1669927" y="1411111"/>
                  </a:lnTo>
                  <a:lnTo>
                    <a:pt x="1732933" y="969998"/>
                  </a:lnTo>
                  <a:moveTo>
                    <a:pt x="3285649" y="0"/>
                  </a:moveTo>
                  <a:cubicBezTo>
                    <a:pt x="3168749" y="0"/>
                    <a:pt x="3073982" y="94766"/>
                    <a:pt x="3073982" y="211667"/>
                  </a:cubicBezTo>
                  <a:lnTo>
                    <a:pt x="3073982" y="282222"/>
                  </a:lnTo>
                  <a:cubicBezTo>
                    <a:pt x="3073982" y="399122"/>
                    <a:pt x="3168749" y="493889"/>
                    <a:pt x="3285649" y="493889"/>
                  </a:cubicBezTo>
                  <a:cubicBezTo>
                    <a:pt x="3402549" y="493889"/>
                    <a:pt x="3497316" y="399122"/>
                    <a:pt x="3497316" y="282222"/>
                  </a:cubicBezTo>
                  <a:lnTo>
                    <a:pt x="3497316" y="211667"/>
                  </a:lnTo>
                  <a:cubicBezTo>
                    <a:pt x="3497316" y="94766"/>
                    <a:pt x="3402549" y="0"/>
                    <a:pt x="3285649" y="0"/>
                  </a:cubicBezTo>
                  <a:moveTo>
                    <a:pt x="3066433" y="969998"/>
                  </a:moveTo>
                  <a:cubicBezTo>
                    <a:pt x="3067632" y="961884"/>
                    <a:pt x="3056202" y="958709"/>
                    <a:pt x="3053027" y="966258"/>
                  </a:cubicBezTo>
                  <a:lnTo>
                    <a:pt x="2899005" y="1325598"/>
                  </a:lnTo>
                  <a:cubicBezTo>
                    <a:pt x="2876748" y="1377518"/>
                    <a:pt x="2825672" y="1411161"/>
                    <a:pt x="2769182" y="1411111"/>
                  </a:cubicBezTo>
                  <a:lnTo>
                    <a:pt x="2704130" y="1411111"/>
                  </a:lnTo>
                  <a:cubicBezTo>
                    <a:pt x="2692266" y="1411122"/>
                    <a:pt x="2681190" y="1405168"/>
                    <a:pt x="2674655" y="1395265"/>
                  </a:cubicBezTo>
                  <a:cubicBezTo>
                    <a:pt x="2668120" y="1385363"/>
                    <a:pt x="2667000" y="1372839"/>
                    <a:pt x="2671675" y="1361934"/>
                  </a:cubicBezTo>
                  <a:lnTo>
                    <a:pt x="2862316" y="917222"/>
                  </a:lnTo>
                  <a:lnTo>
                    <a:pt x="2932448" y="741821"/>
                  </a:lnTo>
                  <a:cubicBezTo>
                    <a:pt x="2975318" y="634683"/>
                    <a:pt x="3079095" y="564437"/>
                    <a:pt x="3194491" y="564444"/>
                  </a:cubicBezTo>
                  <a:lnTo>
                    <a:pt x="3376807" y="564444"/>
                  </a:lnTo>
                  <a:cubicBezTo>
                    <a:pt x="3492203" y="564437"/>
                    <a:pt x="3595980" y="634683"/>
                    <a:pt x="3638850" y="741821"/>
                  </a:cubicBezTo>
                  <a:lnTo>
                    <a:pt x="3708982" y="917222"/>
                  </a:lnTo>
                  <a:lnTo>
                    <a:pt x="3899553" y="1361934"/>
                  </a:lnTo>
                  <a:cubicBezTo>
                    <a:pt x="3904228" y="1372839"/>
                    <a:pt x="3903107" y="1385363"/>
                    <a:pt x="3896572" y="1395265"/>
                  </a:cubicBezTo>
                  <a:cubicBezTo>
                    <a:pt x="3890037" y="1405168"/>
                    <a:pt x="3878962" y="1411122"/>
                    <a:pt x="3867097" y="1411111"/>
                  </a:cubicBezTo>
                  <a:lnTo>
                    <a:pt x="3802045" y="1411111"/>
                  </a:lnTo>
                  <a:cubicBezTo>
                    <a:pt x="3745607" y="1411105"/>
                    <a:pt x="3694601" y="1377471"/>
                    <a:pt x="3672364" y="1325598"/>
                  </a:cubicBezTo>
                  <a:lnTo>
                    <a:pt x="3518341" y="966258"/>
                  </a:lnTo>
                  <a:cubicBezTo>
                    <a:pt x="3515096" y="958709"/>
                    <a:pt x="3503736" y="961884"/>
                    <a:pt x="3504865" y="969998"/>
                  </a:cubicBezTo>
                  <a:lnTo>
                    <a:pt x="3567871" y="1411111"/>
                  </a:lnTo>
                  <a:lnTo>
                    <a:pt x="3635252" y="2219607"/>
                  </a:lnTo>
                  <a:cubicBezTo>
                    <a:pt x="3636060" y="2229429"/>
                    <a:pt x="3632723" y="2239141"/>
                    <a:pt x="3626048" y="2246392"/>
                  </a:cubicBezTo>
                  <a:cubicBezTo>
                    <a:pt x="3619374" y="2253643"/>
                    <a:pt x="3609970" y="2257771"/>
                    <a:pt x="3600115" y="2257778"/>
                  </a:cubicBezTo>
                  <a:lnTo>
                    <a:pt x="3546281" y="2257778"/>
                  </a:lnTo>
                  <a:cubicBezTo>
                    <a:pt x="3477299" y="2257786"/>
                    <a:pt x="3418423" y="2207921"/>
                    <a:pt x="3407075" y="2139879"/>
                  </a:cubicBezTo>
                  <a:lnTo>
                    <a:pt x="3292704" y="1452880"/>
                  </a:lnTo>
                  <a:cubicBezTo>
                    <a:pt x="3291364" y="1444978"/>
                    <a:pt x="3280075" y="1444978"/>
                    <a:pt x="3278735" y="1452880"/>
                  </a:cubicBezTo>
                  <a:lnTo>
                    <a:pt x="3164293" y="2139879"/>
                  </a:lnTo>
                  <a:cubicBezTo>
                    <a:pt x="3152942" y="2207948"/>
                    <a:pt x="3094025" y="2257821"/>
                    <a:pt x="3025017" y="2257778"/>
                  </a:cubicBezTo>
                  <a:lnTo>
                    <a:pt x="2971183" y="2257778"/>
                  </a:lnTo>
                  <a:cubicBezTo>
                    <a:pt x="2961328" y="2257771"/>
                    <a:pt x="2951924" y="2253643"/>
                    <a:pt x="2945250" y="2246392"/>
                  </a:cubicBezTo>
                  <a:cubicBezTo>
                    <a:pt x="2938575" y="2239141"/>
                    <a:pt x="2935238" y="2229429"/>
                    <a:pt x="2936046" y="2219607"/>
                  </a:cubicBezTo>
                  <a:lnTo>
                    <a:pt x="3003427" y="1411111"/>
                  </a:lnTo>
                  <a:lnTo>
                    <a:pt x="3066433" y="969998"/>
                  </a:lnTo>
                  <a:moveTo>
                    <a:pt x="4619149" y="0"/>
                  </a:moveTo>
                  <a:cubicBezTo>
                    <a:pt x="4502249" y="0"/>
                    <a:pt x="4407482" y="94766"/>
                    <a:pt x="4407482" y="211667"/>
                  </a:cubicBezTo>
                  <a:lnTo>
                    <a:pt x="4407482" y="282222"/>
                  </a:lnTo>
                  <a:cubicBezTo>
                    <a:pt x="4407482" y="399122"/>
                    <a:pt x="4502249" y="493889"/>
                    <a:pt x="4619149" y="493889"/>
                  </a:cubicBezTo>
                  <a:cubicBezTo>
                    <a:pt x="4736049" y="493889"/>
                    <a:pt x="4830816" y="399122"/>
                    <a:pt x="4830816" y="282222"/>
                  </a:cubicBezTo>
                  <a:lnTo>
                    <a:pt x="4830816" y="211667"/>
                  </a:lnTo>
                  <a:cubicBezTo>
                    <a:pt x="4830816" y="94766"/>
                    <a:pt x="4736049" y="0"/>
                    <a:pt x="4619149" y="0"/>
                  </a:cubicBezTo>
                  <a:moveTo>
                    <a:pt x="4399933" y="969998"/>
                  </a:moveTo>
                  <a:cubicBezTo>
                    <a:pt x="4401132" y="961884"/>
                    <a:pt x="4389702" y="958709"/>
                    <a:pt x="4386527" y="966258"/>
                  </a:cubicBezTo>
                  <a:lnTo>
                    <a:pt x="4232504" y="1325598"/>
                  </a:lnTo>
                  <a:cubicBezTo>
                    <a:pt x="4210248" y="1377518"/>
                    <a:pt x="4159172" y="1411161"/>
                    <a:pt x="4102682" y="1411111"/>
                  </a:cubicBezTo>
                  <a:lnTo>
                    <a:pt x="4037630" y="1411111"/>
                  </a:lnTo>
                  <a:cubicBezTo>
                    <a:pt x="4025765" y="1411122"/>
                    <a:pt x="4014691" y="1405168"/>
                    <a:pt x="4008155" y="1395265"/>
                  </a:cubicBezTo>
                  <a:cubicBezTo>
                    <a:pt x="4001620" y="1385363"/>
                    <a:pt x="4000500" y="1372839"/>
                    <a:pt x="4005174" y="1361934"/>
                  </a:cubicBezTo>
                  <a:lnTo>
                    <a:pt x="4195816" y="917222"/>
                  </a:lnTo>
                  <a:lnTo>
                    <a:pt x="4265948" y="741821"/>
                  </a:lnTo>
                  <a:cubicBezTo>
                    <a:pt x="4308818" y="634683"/>
                    <a:pt x="4412595" y="564437"/>
                    <a:pt x="4527991" y="564444"/>
                  </a:cubicBezTo>
                  <a:lnTo>
                    <a:pt x="4710307" y="564444"/>
                  </a:lnTo>
                  <a:cubicBezTo>
                    <a:pt x="4825703" y="564437"/>
                    <a:pt x="4929480" y="634683"/>
                    <a:pt x="4972350" y="741821"/>
                  </a:cubicBezTo>
                  <a:lnTo>
                    <a:pt x="5042482" y="917222"/>
                  </a:lnTo>
                  <a:lnTo>
                    <a:pt x="5233053" y="1361934"/>
                  </a:lnTo>
                  <a:cubicBezTo>
                    <a:pt x="5237728" y="1372839"/>
                    <a:pt x="5236607" y="1385363"/>
                    <a:pt x="5230072" y="1395265"/>
                  </a:cubicBezTo>
                  <a:cubicBezTo>
                    <a:pt x="5223537" y="1405168"/>
                    <a:pt x="5212462" y="1411122"/>
                    <a:pt x="5200597" y="1411111"/>
                  </a:cubicBezTo>
                  <a:lnTo>
                    <a:pt x="5135545" y="1411111"/>
                  </a:lnTo>
                  <a:cubicBezTo>
                    <a:pt x="5079107" y="1411105"/>
                    <a:pt x="5028101" y="1377471"/>
                    <a:pt x="5005864" y="1325598"/>
                  </a:cubicBezTo>
                  <a:lnTo>
                    <a:pt x="4851841" y="966258"/>
                  </a:lnTo>
                  <a:cubicBezTo>
                    <a:pt x="4848596" y="958709"/>
                    <a:pt x="4837236" y="961884"/>
                    <a:pt x="4838365" y="969998"/>
                  </a:cubicBezTo>
                  <a:lnTo>
                    <a:pt x="4901371" y="1411111"/>
                  </a:lnTo>
                  <a:lnTo>
                    <a:pt x="4968752" y="2219607"/>
                  </a:lnTo>
                  <a:cubicBezTo>
                    <a:pt x="4969560" y="2229429"/>
                    <a:pt x="4966223" y="2239141"/>
                    <a:pt x="4959548" y="2246392"/>
                  </a:cubicBezTo>
                  <a:cubicBezTo>
                    <a:pt x="4952874" y="2253643"/>
                    <a:pt x="4943470" y="2257771"/>
                    <a:pt x="4933615" y="2257778"/>
                  </a:cubicBezTo>
                  <a:lnTo>
                    <a:pt x="4879781" y="2257778"/>
                  </a:lnTo>
                  <a:cubicBezTo>
                    <a:pt x="4810799" y="2257786"/>
                    <a:pt x="4751923" y="2207921"/>
                    <a:pt x="4740575" y="2139879"/>
                  </a:cubicBezTo>
                  <a:lnTo>
                    <a:pt x="4626204" y="1452880"/>
                  </a:lnTo>
                  <a:cubicBezTo>
                    <a:pt x="4624864" y="1444978"/>
                    <a:pt x="4613575" y="1444978"/>
                    <a:pt x="4612235" y="1452880"/>
                  </a:cubicBezTo>
                  <a:lnTo>
                    <a:pt x="4497794" y="2139879"/>
                  </a:lnTo>
                  <a:cubicBezTo>
                    <a:pt x="4486442" y="2207948"/>
                    <a:pt x="4427525" y="2257821"/>
                    <a:pt x="4358517" y="2257778"/>
                  </a:cubicBezTo>
                  <a:lnTo>
                    <a:pt x="4304683" y="2257778"/>
                  </a:lnTo>
                  <a:cubicBezTo>
                    <a:pt x="4294828" y="2257771"/>
                    <a:pt x="4285424" y="2253643"/>
                    <a:pt x="4278750" y="2246392"/>
                  </a:cubicBezTo>
                  <a:cubicBezTo>
                    <a:pt x="4272075" y="2239141"/>
                    <a:pt x="4268738" y="2229429"/>
                    <a:pt x="4269546" y="2219607"/>
                  </a:cubicBezTo>
                  <a:lnTo>
                    <a:pt x="4336927" y="1411111"/>
                  </a:lnTo>
                  <a:lnTo>
                    <a:pt x="4399933" y="969998"/>
                  </a:lnTo>
                  <a:moveTo>
                    <a:pt x="5952649" y="0"/>
                  </a:moveTo>
                  <a:cubicBezTo>
                    <a:pt x="5835749" y="0"/>
                    <a:pt x="5740982" y="94766"/>
                    <a:pt x="5740982" y="211667"/>
                  </a:cubicBezTo>
                  <a:lnTo>
                    <a:pt x="5740982" y="282222"/>
                  </a:lnTo>
                  <a:cubicBezTo>
                    <a:pt x="5740982" y="399122"/>
                    <a:pt x="5835749" y="493889"/>
                    <a:pt x="5952649" y="493889"/>
                  </a:cubicBezTo>
                  <a:cubicBezTo>
                    <a:pt x="6069549" y="493889"/>
                    <a:pt x="6164316" y="399122"/>
                    <a:pt x="6164316" y="282222"/>
                  </a:cubicBezTo>
                  <a:lnTo>
                    <a:pt x="6164316" y="211667"/>
                  </a:lnTo>
                  <a:cubicBezTo>
                    <a:pt x="6164316" y="94766"/>
                    <a:pt x="6069549" y="0"/>
                    <a:pt x="5952649" y="0"/>
                  </a:cubicBezTo>
                  <a:moveTo>
                    <a:pt x="5733433" y="969998"/>
                  </a:moveTo>
                  <a:cubicBezTo>
                    <a:pt x="5734632" y="961884"/>
                    <a:pt x="5723202" y="958709"/>
                    <a:pt x="5720027" y="966258"/>
                  </a:cubicBezTo>
                  <a:lnTo>
                    <a:pt x="5566004" y="1325598"/>
                  </a:lnTo>
                  <a:cubicBezTo>
                    <a:pt x="5543748" y="1377518"/>
                    <a:pt x="5492672" y="1411161"/>
                    <a:pt x="5436182" y="1411111"/>
                  </a:cubicBezTo>
                  <a:lnTo>
                    <a:pt x="5371130" y="1411111"/>
                  </a:lnTo>
                  <a:cubicBezTo>
                    <a:pt x="5359265" y="1411122"/>
                    <a:pt x="5348191" y="1405168"/>
                    <a:pt x="5341655" y="1395265"/>
                  </a:cubicBezTo>
                  <a:cubicBezTo>
                    <a:pt x="5335120" y="1385363"/>
                    <a:pt x="5334000" y="1372839"/>
                    <a:pt x="5338674" y="1361934"/>
                  </a:cubicBezTo>
                  <a:lnTo>
                    <a:pt x="5529316" y="917222"/>
                  </a:lnTo>
                  <a:lnTo>
                    <a:pt x="5599448" y="741821"/>
                  </a:lnTo>
                  <a:cubicBezTo>
                    <a:pt x="5642318" y="634683"/>
                    <a:pt x="5746095" y="564437"/>
                    <a:pt x="5861491" y="564444"/>
                  </a:cubicBezTo>
                  <a:lnTo>
                    <a:pt x="6043807" y="564444"/>
                  </a:lnTo>
                  <a:cubicBezTo>
                    <a:pt x="6159203" y="564437"/>
                    <a:pt x="6262980" y="634683"/>
                    <a:pt x="6305850" y="741821"/>
                  </a:cubicBezTo>
                  <a:lnTo>
                    <a:pt x="6375982" y="917222"/>
                  </a:lnTo>
                  <a:lnTo>
                    <a:pt x="6566553" y="1361934"/>
                  </a:lnTo>
                  <a:cubicBezTo>
                    <a:pt x="6571228" y="1372839"/>
                    <a:pt x="6570107" y="1385363"/>
                    <a:pt x="6563572" y="1395265"/>
                  </a:cubicBezTo>
                  <a:cubicBezTo>
                    <a:pt x="6557037" y="1405168"/>
                    <a:pt x="6545962" y="1411122"/>
                    <a:pt x="6534097" y="1411111"/>
                  </a:cubicBezTo>
                  <a:lnTo>
                    <a:pt x="6469045" y="1411111"/>
                  </a:lnTo>
                  <a:cubicBezTo>
                    <a:pt x="6412607" y="1411105"/>
                    <a:pt x="6361601" y="1377471"/>
                    <a:pt x="6339364" y="1325598"/>
                  </a:cubicBezTo>
                  <a:lnTo>
                    <a:pt x="6185341" y="966258"/>
                  </a:lnTo>
                  <a:cubicBezTo>
                    <a:pt x="6182096" y="958709"/>
                    <a:pt x="6170736" y="961884"/>
                    <a:pt x="6171865" y="969998"/>
                  </a:cubicBezTo>
                  <a:lnTo>
                    <a:pt x="6234871" y="1411111"/>
                  </a:lnTo>
                  <a:lnTo>
                    <a:pt x="6302252" y="2219607"/>
                  </a:lnTo>
                  <a:cubicBezTo>
                    <a:pt x="6303060" y="2229429"/>
                    <a:pt x="6299723" y="2239141"/>
                    <a:pt x="6293048" y="2246392"/>
                  </a:cubicBezTo>
                  <a:cubicBezTo>
                    <a:pt x="6286374" y="2253643"/>
                    <a:pt x="6276970" y="2257771"/>
                    <a:pt x="6267115" y="2257778"/>
                  </a:cubicBezTo>
                  <a:lnTo>
                    <a:pt x="6213281" y="2257778"/>
                  </a:lnTo>
                  <a:cubicBezTo>
                    <a:pt x="6144299" y="2257786"/>
                    <a:pt x="6085423" y="2207921"/>
                    <a:pt x="6074075" y="2139879"/>
                  </a:cubicBezTo>
                  <a:lnTo>
                    <a:pt x="5959704" y="1452880"/>
                  </a:lnTo>
                  <a:cubicBezTo>
                    <a:pt x="5958364" y="1444978"/>
                    <a:pt x="5947075" y="1444978"/>
                    <a:pt x="5945735" y="1452880"/>
                  </a:cubicBezTo>
                  <a:lnTo>
                    <a:pt x="5831294" y="2139879"/>
                  </a:lnTo>
                  <a:cubicBezTo>
                    <a:pt x="5819942" y="2207948"/>
                    <a:pt x="5761025" y="2257821"/>
                    <a:pt x="5692017" y="2257778"/>
                  </a:cubicBezTo>
                  <a:lnTo>
                    <a:pt x="5638183" y="2257778"/>
                  </a:lnTo>
                  <a:cubicBezTo>
                    <a:pt x="5628328" y="2257771"/>
                    <a:pt x="5618924" y="2253643"/>
                    <a:pt x="5612250" y="2246392"/>
                  </a:cubicBezTo>
                  <a:cubicBezTo>
                    <a:pt x="5605575" y="2239141"/>
                    <a:pt x="5602238" y="2229429"/>
                    <a:pt x="5603046" y="2219607"/>
                  </a:cubicBezTo>
                  <a:lnTo>
                    <a:pt x="5670427" y="1411111"/>
                  </a:lnTo>
                  <a:lnTo>
                    <a:pt x="5733433" y="969998"/>
                  </a:lnTo>
                  <a:moveTo>
                    <a:pt x="7286149" y="0"/>
                  </a:moveTo>
                  <a:cubicBezTo>
                    <a:pt x="7169248" y="0"/>
                    <a:pt x="7074482" y="94766"/>
                    <a:pt x="7074482" y="211667"/>
                  </a:cubicBezTo>
                  <a:lnTo>
                    <a:pt x="7074482" y="282222"/>
                  </a:lnTo>
                  <a:cubicBezTo>
                    <a:pt x="7074482" y="399122"/>
                    <a:pt x="7169248" y="493889"/>
                    <a:pt x="7286149" y="493889"/>
                  </a:cubicBezTo>
                  <a:cubicBezTo>
                    <a:pt x="7403050" y="493889"/>
                    <a:pt x="7497816" y="399122"/>
                    <a:pt x="7497816" y="282222"/>
                  </a:cubicBezTo>
                  <a:lnTo>
                    <a:pt x="7497816" y="211667"/>
                  </a:lnTo>
                  <a:cubicBezTo>
                    <a:pt x="7497816" y="94766"/>
                    <a:pt x="7403050" y="0"/>
                    <a:pt x="7286149" y="0"/>
                  </a:cubicBezTo>
                  <a:moveTo>
                    <a:pt x="7066933" y="969998"/>
                  </a:moveTo>
                  <a:cubicBezTo>
                    <a:pt x="7068132" y="961884"/>
                    <a:pt x="7056703" y="958709"/>
                    <a:pt x="7053528" y="966258"/>
                  </a:cubicBezTo>
                  <a:lnTo>
                    <a:pt x="6899504" y="1325598"/>
                  </a:lnTo>
                  <a:cubicBezTo>
                    <a:pt x="6877248" y="1377518"/>
                    <a:pt x="6826172" y="1411161"/>
                    <a:pt x="6769682" y="1411111"/>
                  </a:cubicBezTo>
                  <a:lnTo>
                    <a:pt x="6704630" y="1411111"/>
                  </a:lnTo>
                  <a:cubicBezTo>
                    <a:pt x="6692766" y="1411122"/>
                    <a:pt x="6681691" y="1405168"/>
                    <a:pt x="6675155" y="1395265"/>
                  </a:cubicBezTo>
                  <a:cubicBezTo>
                    <a:pt x="6668620" y="1385363"/>
                    <a:pt x="6667500" y="1372839"/>
                    <a:pt x="6672175" y="1361934"/>
                  </a:cubicBezTo>
                  <a:lnTo>
                    <a:pt x="6862816" y="917222"/>
                  </a:lnTo>
                  <a:lnTo>
                    <a:pt x="6932948" y="741821"/>
                  </a:lnTo>
                  <a:cubicBezTo>
                    <a:pt x="6975818" y="634683"/>
                    <a:pt x="7079594" y="564437"/>
                    <a:pt x="7194991" y="564444"/>
                  </a:cubicBezTo>
                  <a:lnTo>
                    <a:pt x="7377307" y="564444"/>
                  </a:lnTo>
                  <a:cubicBezTo>
                    <a:pt x="7492704" y="564437"/>
                    <a:pt x="7596480" y="634683"/>
                    <a:pt x="7639350" y="741821"/>
                  </a:cubicBezTo>
                  <a:lnTo>
                    <a:pt x="7709482" y="917222"/>
                  </a:lnTo>
                  <a:lnTo>
                    <a:pt x="7900053" y="1361934"/>
                  </a:lnTo>
                  <a:cubicBezTo>
                    <a:pt x="7904728" y="1372839"/>
                    <a:pt x="7903607" y="1385363"/>
                    <a:pt x="7897072" y="1395265"/>
                  </a:cubicBezTo>
                  <a:cubicBezTo>
                    <a:pt x="7890537" y="1405168"/>
                    <a:pt x="7879462" y="1411122"/>
                    <a:pt x="7867597" y="1411111"/>
                  </a:cubicBezTo>
                  <a:lnTo>
                    <a:pt x="7802545" y="1411111"/>
                  </a:lnTo>
                  <a:cubicBezTo>
                    <a:pt x="7746107" y="1411105"/>
                    <a:pt x="7695101" y="1377471"/>
                    <a:pt x="7672864" y="1325598"/>
                  </a:cubicBezTo>
                  <a:lnTo>
                    <a:pt x="7518841" y="966258"/>
                  </a:lnTo>
                  <a:cubicBezTo>
                    <a:pt x="7515595" y="958709"/>
                    <a:pt x="7504236" y="961884"/>
                    <a:pt x="7505365" y="969998"/>
                  </a:cubicBezTo>
                  <a:lnTo>
                    <a:pt x="7568371" y="1411111"/>
                  </a:lnTo>
                  <a:lnTo>
                    <a:pt x="7635752" y="2219607"/>
                  </a:lnTo>
                  <a:cubicBezTo>
                    <a:pt x="7636560" y="2229429"/>
                    <a:pt x="7633222" y="2239141"/>
                    <a:pt x="7626548" y="2246392"/>
                  </a:cubicBezTo>
                  <a:cubicBezTo>
                    <a:pt x="7619874" y="2253643"/>
                    <a:pt x="7610470" y="2257771"/>
                    <a:pt x="7600615" y="2257778"/>
                  </a:cubicBezTo>
                  <a:lnTo>
                    <a:pt x="7546781" y="2257778"/>
                  </a:lnTo>
                  <a:cubicBezTo>
                    <a:pt x="7477799" y="2257786"/>
                    <a:pt x="7418922" y="2207921"/>
                    <a:pt x="7407575" y="2139879"/>
                  </a:cubicBezTo>
                  <a:lnTo>
                    <a:pt x="7293204" y="1452880"/>
                  </a:lnTo>
                  <a:cubicBezTo>
                    <a:pt x="7291864" y="1444978"/>
                    <a:pt x="7280575" y="1444978"/>
                    <a:pt x="7279235" y="1452880"/>
                  </a:cubicBezTo>
                  <a:lnTo>
                    <a:pt x="7164794" y="2139879"/>
                  </a:lnTo>
                  <a:cubicBezTo>
                    <a:pt x="7153442" y="2207948"/>
                    <a:pt x="7094525" y="2257821"/>
                    <a:pt x="7025517" y="2257778"/>
                  </a:cubicBezTo>
                  <a:lnTo>
                    <a:pt x="6971683" y="2257778"/>
                  </a:lnTo>
                  <a:cubicBezTo>
                    <a:pt x="6961828" y="2257771"/>
                    <a:pt x="6952424" y="2253643"/>
                    <a:pt x="6945750" y="2246392"/>
                  </a:cubicBezTo>
                  <a:cubicBezTo>
                    <a:pt x="6939076" y="2239141"/>
                    <a:pt x="6935738" y="2229429"/>
                    <a:pt x="6936546" y="2219607"/>
                  </a:cubicBezTo>
                  <a:lnTo>
                    <a:pt x="7003927" y="1411111"/>
                  </a:lnTo>
                  <a:lnTo>
                    <a:pt x="7066933" y="969998"/>
                  </a:lnTo>
                </a:path>
              </a:pathLst>
            </a:custGeom>
            <a:solidFill>
              <a:srgbClr val="267C9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6DD420C1-5DE1-544D-ED28-6D751016E88D}"/>
                </a:ext>
              </a:extLst>
            </p:cNvPr>
            <p:cNvSpPr/>
            <p:nvPr/>
          </p:nvSpPr>
          <p:spPr>
            <a:xfrm>
              <a:off x="14458477" y="6260237"/>
              <a:ext cx="4584446" cy="1226377"/>
            </a:xfrm>
            <a:custGeom>
              <a:avLst/>
              <a:gdLst/>
              <a:ahLst/>
              <a:cxnLst/>
              <a:rect l="l" t="t" r="r" b="b"/>
              <a:pathLst>
                <a:path w="7904728" h="2257821">
                  <a:moveTo>
                    <a:pt x="618649" y="0"/>
                  </a:moveTo>
                  <a:cubicBezTo>
                    <a:pt x="501749" y="0"/>
                    <a:pt x="406982" y="94766"/>
                    <a:pt x="406982" y="211667"/>
                  </a:cubicBezTo>
                  <a:lnTo>
                    <a:pt x="406982" y="282222"/>
                  </a:lnTo>
                  <a:cubicBezTo>
                    <a:pt x="406982" y="399122"/>
                    <a:pt x="501749" y="493889"/>
                    <a:pt x="618649" y="493889"/>
                  </a:cubicBezTo>
                  <a:cubicBezTo>
                    <a:pt x="735549" y="493889"/>
                    <a:pt x="830316" y="399122"/>
                    <a:pt x="830316" y="282222"/>
                  </a:cubicBezTo>
                  <a:lnTo>
                    <a:pt x="830316" y="211667"/>
                  </a:lnTo>
                  <a:cubicBezTo>
                    <a:pt x="830316" y="94766"/>
                    <a:pt x="735549" y="0"/>
                    <a:pt x="618649" y="0"/>
                  </a:cubicBezTo>
                  <a:moveTo>
                    <a:pt x="399433" y="969998"/>
                  </a:moveTo>
                  <a:cubicBezTo>
                    <a:pt x="400632" y="961884"/>
                    <a:pt x="389202" y="958709"/>
                    <a:pt x="386027" y="966258"/>
                  </a:cubicBezTo>
                  <a:lnTo>
                    <a:pt x="232005" y="1325598"/>
                  </a:lnTo>
                  <a:cubicBezTo>
                    <a:pt x="209748" y="1377518"/>
                    <a:pt x="158672" y="1411161"/>
                    <a:pt x="102182" y="1411111"/>
                  </a:cubicBezTo>
                  <a:lnTo>
                    <a:pt x="37130" y="1411111"/>
                  </a:lnTo>
                  <a:cubicBezTo>
                    <a:pt x="25266" y="1411122"/>
                    <a:pt x="14190" y="1405168"/>
                    <a:pt x="7655" y="1395265"/>
                  </a:cubicBezTo>
                  <a:cubicBezTo>
                    <a:pt x="1120" y="1385363"/>
                    <a:pt x="0" y="1372839"/>
                    <a:pt x="4675" y="1361934"/>
                  </a:cubicBezTo>
                  <a:lnTo>
                    <a:pt x="195316" y="917222"/>
                  </a:lnTo>
                  <a:lnTo>
                    <a:pt x="265448" y="741821"/>
                  </a:lnTo>
                  <a:cubicBezTo>
                    <a:pt x="308318" y="634683"/>
                    <a:pt x="412094" y="564437"/>
                    <a:pt x="527491" y="564444"/>
                  </a:cubicBezTo>
                  <a:lnTo>
                    <a:pt x="709807" y="564444"/>
                  </a:lnTo>
                  <a:cubicBezTo>
                    <a:pt x="825204" y="564437"/>
                    <a:pt x="928980" y="634683"/>
                    <a:pt x="971850" y="741821"/>
                  </a:cubicBezTo>
                  <a:lnTo>
                    <a:pt x="1041982" y="917222"/>
                  </a:lnTo>
                  <a:lnTo>
                    <a:pt x="1232553" y="1361934"/>
                  </a:lnTo>
                  <a:cubicBezTo>
                    <a:pt x="1237228" y="1372839"/>
                    <a:pt x="1236108" y="1385363"/>
                    <a:pt x="1229572" y="1395265"/>
                  </a:cubicBezTo>
                  <a:cubicBezTo>
                    <a:pt x="1223037" y="1405168"/>
                    <a:pt x="1211962" y="1411122"/>
                    <a:pt x="1200097" y="1411111"/>
                  </a:cubicBezTo>
                  <a:lnTo>
                    <a:pt x="1135045" y="1411111"/>
                  </a:lnTo>
                  <a:cubicBezTo>
                    <a:pt x="1078607" y="1411105"/>
                    <a:pt x="1027601" y="1377471"/>
                    <a:pt x="1005364" y="1325598"/>
                  </a:cubicBezTo>
                  <a:lnTo>
                    <a:pt x="851341" y="966258"/>
                  </a:lnTo>
                  <a:cubicBezTo>
                    <a:pt x="848096" y="958709"/>
                    <a:pt x="836736" y="961884"/>
                    <a:pt x="837865" y="969998"/>
                  </a:cubicBezTo>
                  <a:lnTo>
                    <a:pt x="900871" y="1411111"/>
                  </a:lnTo>
                  <a:lnTo>
                    <a:pt x="968252" y="2219607"/>
                  </a:lnTo>
                  <a:cubicBezTo>
                    <a:pt x="969060" y="2229429"/>
                    <a:pt x="965723" y="2239141"/>
                    <a:pt x="959048" y="2246392"/>
                  </a:cubicBezTo>
                  <a:cubicBezTo>
                    <a:pt x="952374" y="2253643"/>
                    <a:pt x="942970" y="2257771"/>
                    <a:pt x="933115" y="2257778"/>
                  </a:cubicBezTo>
                  <a:lnTo>
                    <a:pt x="879281" y="2257778"/>
                  </a:lnTo>
                  <a:cubicBezTo>
                    <a:pt x="810300" y="2257786"/>
                    <a:pt x="751423" y="2207921"/>
                    <a:pt x="740075" y="2139879"/>
                  </a:cubicBezTo>
                  <a:lnTo>
                    <a:pt x="625705" y="1452880"/>
                  </a:lnTo>
                  <a:cubicBezTo>
                    <a:pt x="624364" y="1444978"/>
                    <a:pt x="613075" y="1444978"/>
                    <a:pt x="611735" y="1452880"/>
                  </a:cubicBezTo>
                  <a:lnTo>
                    <a:pt x="497293" y="2139879"/>
                  </a:lnTo>
                  <a:cubicBezTo>
                    <a:pt x="485942" y="2207948"/>
                    <a:pt x="427025" y="2257821"/>
                    <a:pt x="358017" y="2257778"/>
                  </a:cubicBezTo>
                  <a:lnTo>
                    <a:pt x="304183" y="2257778"/>
                  </a:lnTo>
                  <a:cubicBezTo>
                    <a:pt x="294328" y="2257771"/>
                    <a:pt x="284924" y="2253643"/>
                    <a:pt x="278250" y="2246392"/>
                  </a:cubicBezTo>
                  <a:cubicBezTo>
                    <a:pt x="271575" y="2239141"/>
                    <a:pt x="268238" y="2229429"/>
                    <a:pt x="269046" y="2219607"/>
                  </a:cubicBezTo>
                  <a:lnTo>
                    <a:pt x="336427" y="1411111"/>
                  </a:lnTo>
                  <a:lnTo>
                    <a:pt x="399433" y="969998"/>
                  </a:lnTo>
                  <a:moveTo>
                    <a:pt x="1952149" y="0"/>
                  </a:moveTo>
                  <a:cubicBezTo>
                    <a:pt x="1835249" y="0"/>
                    <a:pt x="1740482" y="94766"/>
                    <a:pt x="1740482" y="211667"/>
                  </a:cubicBezTo>
                  <a:lnTo>
                    <a:pt x="1740482" y="282222"/>
                  </a:lnTo>
                  <a:cubicBezTo>
                    <a:pt x="1740482" y="399122"/>
                    <a:pt x="1835249" y="493889"/>
                    <a:pt x="1952149" y="493889"/>
                  </a:cubicBezTo>
                  <a:cubicBezTo>
                    <a:pt x="2069049" y="493889"/>
                    <a:pt x="2163816" y="399122"/>
                    <a:pt x="2163816" y="282222"/>
                  </a:cubicBezTo>
                  <a:lnTo>
                    <a:pt x="2163816" y="211667"/>
                  </a:lnTo>
                  <a:cubicBezTo>
                    <a:pt x="2163816" y="94766"/>
                    <a:pt x="2069049" y="0"/>
                    <a:pt x="1952149" y="0"/>
                  </a:cubicBezTo>
                  <a:moveTo>
                    <a:pt x="1732933" y="969998"/>
                  </a:moveTo>
                  <a:cubicBezTo>
                    <a:pt x="1734132" y="961884"/>
                    <a:pt x="1722702" y="958709"/>
                    <a:pt x="1719527" y="966258"/>
                  </a:cubicBezTo>
                  <a:lnTo>
                    <a:pt x="1565505" y="1325598"/>
                  </a:lnTo>
                  <a:cubicBezTo>
                    <a:pt x="1543248" y="1377518"/>
                    <a:pt x="1492172" y="1411161"/>
                    <a:pt x="1435682" y="1411111"/>
                  </a:cubicBezTo>
                  <a:lnTo>
                    <a:pt x="1370630" y="1411111"/>
                  </a:lnTo>
                  <a:cubicBezTo>
                    <a:pt x="1358766" y="1411122"/>
                    <a:pt x="1347690" y="1405168"/>
                    <a:pt x="1341155" y="1395265"/>
                  </a:cubicBezTo>
                  <a:cubicBezTo>
                    <a:pt x="1334620" y="1385363"/>
                    <a:pt x="1333500" y="1372839"/>
                    <a:pt x="1338175" y="1361934"/>
                  </a:cubicBezTo>
                  <a:lnTo>
                    <a:pt x="1528816" y="917222"/>
                  </a:lnTo>
                  <a:lnTo>
                    <a:pt x="1598948" y="741821"/>
                  </a:lnTo>
                  <a:cubicBezTo>
                    <a:pt x="1641818" y="634683"/>
                    <a:pt x="1745595" y="564437"/>
                    <a:pt x="1860991" y="564444"/>
                  </a:cubicBezTo>
                  <a:lnTo>
                    <a:pt x="2043307" y="564444"/>
                  </a:lnTo>
                  <a:cubicBezTo>
                    <a:pt x="2158703" y="564437"/>
                    <a:pt x="2262480" y="634683"/>
                    <a:pt x="2305350" y="741821"/>
                  </a:cubicBezTo>
                  <a:lnTo>
                    <a:pt x="2375482" y="917222"/>
                  </a:lnTo>
                  <a:lnTo>
                    <a:pt x="2566053" y="1361934"/>
                  </a:lnTo>
                  <a:cubicBezTo>
                    <a:pt x="2570728" y="1372839"/>
                    <a:pt x="2569608" y="1385363"/>
                    <a:pt x="2563072" y="1395265"/>
                  </a:cubicBezTo>
                  <a:cubicBezTo>
                    <a:pt x="2556537" y="1405168"/>
                    <a:pt x="2545462" y="1411122"/>
                    <a:pt x="2533597" y="1411111"/>
                  </a:cubicBezTo>
                  <a:lnTo>
                    <a:pt x="2468545" y="1411111"/>
                  </a:lnTo>
                  <a:cubicBezTo>
                    <a:pt x="2412107" y="1411105"/>
                    <a:pt x="2361101" y="1377471"/>
                    <a:pt x="2338864" y="1325598"/>
                  </a:cubicBezTo>
                  <a:lnTo>
                    <a:pt x="2184841" y="966258"/>
                  </a:lnTo>
                  <a:cubicBezTo>
                    <a:pt x="2181596" y="958709"/>
                    <a:pt x="2170236" y="961884"/>
                    <a:pt x="2171365" y="969998"/>
                  </a:cubicBezTo>
                  <a:lnTo>
                    <a:pt x="2234371" y="1411111"/>
                  </a:lnTo>
                  <a:lnTo>
                    <a:pt x="2301752" y="2219607"/>
                  </a:lnTo>
                  <a:cubicBezTo>
                    <a:pt x="2302560" y="2229429"/>
                    <a:pt x="2299223" y="2239141"/>
                    <a:pt x="2292548" y="2246392"/>
                  </a:cubicBezTo>
                  <a:cubicBezTo>
                    <a:pt x="2285874" y="2253643"/>
                    <a:pt x="2276470" y="2257771"/>
                    <a:pt x="2266615" y="2257778"/>
                  </a:cubicBezTo>
                  <a:lnTo>
                    <a:pt x="2212781" y="2257778"/>
                  </a:lnTo>
                  <a:cubicBezTo>
                    <a:pt x="2143800" y="2257786"/>
                    <a:pt x="2084923" y="2207921"/>
                    <a:pt x="2073575" y="2139879"/>
                  </a:cubicBezTo>
                  <a:lnTo>
                    <a:pt x="1959205" y="1452880"/>
                  </a:lnTo>
                  <a:cubicBezTo>
                    <a:pt x="1957864" y="1444978"/>
                    <a:pt x="1946575" y="1444978"/>
                    <a:pt x="1945234" y="1452880"/>
                  </a:cubicBezTo>
                  <a:lnTo>
                    <a:pt x="1830793" y="2139879"/>
                  </a:lnTo>
                  <a:cubicBezTo>
                    <a:pt x="1819442" y="2207948"/>
                    <a:pt x="1760525" y="2257821"/>
                    <a:pt x="1691517" y="2257778"/>
                  </a:cubicBezTo>
                  <a:lnTo>
                    <a:pt x="1637683" y="2257778"/>
                  </a:lnTo>
                  <a:cubicBezTo>
                    <a:pt x="1627828" y="2257771"/>
                    <a:pt x="1618424" y="2253643"/>
                    <a:pt x="1611750" y="2246392"/>
                  </a:cubicBezTo>
                  <a:cubicBezTo>
                    <a:pt x="1605075" y="2239141"/>
                    <a:pt x="1601738" y="2229429"/>
                    <a:pt x="1602546" y="2219607"/>
                  </a:cubicBezTo>
                  <a:lnTo>
                    <a:pt x="1669927" y="1411111"/>
                  </a:lnTo>
                  <a:lnTo>
                    <a:pt x="1732933" y="969998"/>
                  </a:lnTo>
                  <a:moveTo>
                    <a:pt x="3285649" y="0"/>
                  </a:moveTo>
                  <a:cubicBezTo>
                    <a:pt x="3168749" y="0"/>
                    <a:pt x="3073982" y="94766"/>
                    <a:pt x="3073982" y="211667"/>
                  </a:cubicBezTo>
                  <a:lnTo>
                    <a:pt x="3073982" y="282222"/>
                  </a:lnTo>
                  <a:cubicBezTo>
                    <a:pt x="3073982" y="399122"/>
                    <a:pt x="3168749" y="493889"/>
                    <a:pt x="3285649" y="493889"/>
                  </a:cubicBezTo>
                  <a:cubicBezTo>
                    <a:pt x="3402549" y="493889"/>
                    <a:pt x="3497316" y="399122"/>
                    <a:pt x="3497316" y="282222"/>
                  </a:cubicBezTo>
                  <a:lnTo>
                    <a:pt x="3497316" y="211667"/>
                  </a:lnTo>
                  <a:cubicBezTo>
                    <a:pt x="3497316" y="94766"/>
                    <a:pt x="3402549" y="0"/>
                    <a:pt x="3285649" y="0"/>
                  </a:cubicBezTo>
                  <a:moveTo>
                    <a:pt x="3066433" y="969998"/>
                  </a:moveTo>
                  <a:cubicBezTo>
                    <a:pt x="3067632" y="961884"/>
                    <a:pt x="3056202" y="958709"/>
                    <a:pt x="3053027" y="966258"/>
                  </a:cubicBezTo>
                  <a:lnTo>
                    <a:pt x="2899005" y="1325598"/>
                  </a:lnTo>
                  <a:cubicBezTo>
                    <a:pt x="2876748" y="1377518"/>
                    <a:pt x="2825672" y="1411161"/>
                    <a:pt x="2769182" y="1411111"/>
                  </a:cubicBezTo>
                  <a:lnTo>
                    <a:pt x="2704130" y="1411111"/>
                  </a:lnTo>
                  <a:cubicBezTo>
                    <a:pt x="2692266" y="1411122"/>
                    <a:pt x="2681190" y="1405168"/>
                    <a:pt x="2674655" y="1395265"/>
                  </a:cubicBezTo>
                  <a:cubicBezTo>
                    <a:pt x="2668120" y="1385363"/>
                    <a:pt x="2667000" y="1372839"/>
                    <a:pt x="2671675" y="1361934"/>
                  </a:cubicBezTo>
                  <a:lnTo>
                    <a:pt x="2862316" y="917222"/>
                  </a:lnTo>
                  <a:lnTo>
                    <a:pt x="2932448" y="741821"/>
                  </a:lnTo>
                  <a:cubicBezTo>
                    <a:pt x="2975318" y="634683"/>
                    <a:pt x="3079095" y="564437"/>
                    <a:pt x="3194491" y="564444"/>
                  </a:cubicBezTo>
                  <a:lnTo>
                    <a:pt x="3376807" y="564444"/>
                  </a:lnTo>
                  <a:cubicBezTo>
                    <a:pt x="3492203" y="564437"/>
                    <a:pt x="3595980" y="634683"/>
                    <a:pt x="3638850" y="741821"/>
                  </a:cubicBezTo>
                  <a:lnTo>
                    <a:pt x="3708982" y="917222"/>
                  </a:lnTo>
                  <a:lnTo>
                    <a:pt x="3899553" y="1361934"/>
                  </a:lnTo>
                  <a:cubicBezTo>
                    <a:pt x="3904228" y="1372839"/>
                    <a:pt x="3903107" y="1385363"/>
                    <a:pt x="3896572" y="1395265"/>
                  </a:cubicBezTo>
                  <a:cubicBezTo>
                    <a:pt x="3890037" y="1405168"/>
                    <a:pt x="3878962" y="1411122"/>
                    <a:pt x="3867097" y="1411111"/>
                  </a:cubicBezTo>
                  <a:lnTo>
                    <a:pt x="3802045" y="1411111"/>
                  </a:lnTo>
                  <a:cubicBezTo>
                    <a:pt x="3745607" y="1411105"/>
                    <a:pt x="3694601" y="1377471"/>
                    <a:pt x="3672364" y="1325598"/>
                  </a:cubicBezTo>
                  <a:lnTo>
                    <a:pt x="3518341" y="966258"/>
                  </a:lnTo>
                  <a:cubicBezTo>
                    <a:pt x="3515096" y="958709"/>
                    <a:pt x="3503736" y="961884"/>
                    <a:pt x="3504865" y="969998"/>
                  </a:cubicBezTo>
                  <a:lnTo>
                    <a:pt x="3567871" y="1411111"/>
                  </a:lnTo>
                  <a:lnTo>
                    <a:pt x="3635252" y="2219607"/>
                  </a:lnTo>
                  <a:cubicBezTo>
                    <a:pt x="3636060" y="2229429"/>
                    <a:pt x="3632723" y="2239141"/>
                    <a:pt x="3626048" y="2246392"/>
                  </a:cubicBezTo>
                  <a:cubicBezTo>
                    <a:pt x="3619374" y="2253643"/>
                    <a:pt x="3609970" y="2257771"/>
                    <a:pt x="3600115" y="2257778"/>
                  </a:cubicBezTo>
                  <a:lnTo>
                    <a:pt x="3546281" y="2257778"/>
                  </a:lnTo>
                  <a:cubicBezTo>
                    <a:pt x="3477299" y="2257786"/>
                    <a:pt x="3418423" y="2207921"/>
                    <a:pt x="3407075" y="2139879"/>
                  </a:cubicBezTo>
                  <a:lnTo>
                    <a:pt x="3292704" y="1452880"/>
                  </a:lnTo>
                  <a:cubicBezTo>
                    <a:pt x="3291364" y="1444978"/>
                    <a:pt x="3280075" y="1444978"/>
                    <a:pt x="3278735" y="1452880"/>
                  </a:cubicBezTo>
                  <a:lnTo>
                    <a:pt x="3164293" y="2139879"/>
                  </a:lnTo>
                  <a:cubicBezTo>
                    <a:pt x="3152942" y="2207948"/>
                    <a:pt x="3094025" y="2257821"/>
                    <a:pt x="3025017" y="2257778"/>
                  </a:cubicBezTo>
                  <a:lnTo>
                    <a:pt x="2971183" y="2257778"/>
                  </a:lnTo>
                  <a:cubicBezTo>
                    <a:pt x="2961328" y="2257771"/>
                    <a:pt x="2951924" y="2253643"/>
                    <a:pt x="2945250" y="2246392"/>
                  </a:cubicBezTo>
                  <a:cubicBezTo>
                    <a:pt x="2938575" y="2239141"/>
                    <a:pt x="2935238" y="2229429"/>
                    <a:pt x="2936046" y="2219607"/>
                  </a:cubicBezTo>
                  <a:lnTo>
                    <a:pt x="3003427" y="1411111"/>
                  </a:lnTo>
                  <a:lnTo>
                    <a:pt x="3066433" y="969998"/>
                  </a:lnTo>
                  <a:moveTo>
                    <a:pt x="4619149" y="0"/>
                  </a:moveTo>
                  <a:cubicBezTo>
                    <a:pt x="4502249" y="0"/>
                    <a:pt x="4407482" y="94766"/>
                    <a:pt x="4407482" y="211667"/>
                  </a:cubicBezTo>
                  <a:lnTo>
                    <a:pt x="4407482" y="282222"/>
                  </a:lnTo>
                  <a:cubicBezTo>
                    <a:pt x="4407482" y="399122"/>
                    <a:pt x="4502249" y="493889"/>
                    <a:pt x="4619149" y="493889"/>
                  </a:cubicBezTo>
                  <a:cubicBezTo>
                    <a:pt x="4736049" y="493889"/>
                    <a:pt x="4830816" y="399122"/>
                    <a:pt x="4830816" y="282222"/>
                  </a:cubicBezTo>
                  <a:lnTo>
                    <a:pt x="4830816" y="211667"/>
                  </a:lnTo>
                  <a:cubicBezTo>
                    <a:pt x="4830816" y="94766"/>
                    <a:pt x="4736049" y="0"/>
                    <a:pt x="4619149" y="0"/>
                  </a:cubicBezTo>
                  <a:moveTo>
                    <a:pt x="4399933" y="969998"/>
                  </a:moveTo>
                  <a:cubicBezTo>
                    <a:pt x="4401132" y="961884"/>
                    <a:pt x="4389702" y="958709"/>
                    <a:pt x="4386527" y="966258"/>
                  </a:cubicBezTo>
                  <a:lnTo>
                    <a:pt x="4232504" y="1325598"/>
                  </a:lnTo>
                  <a:cubicBezTo>
                    <a:pt x="4210248" y="1377518"/>
                    <a:pt x="4159172" y="1411161"/>
                    <a:pt x="4102682" y="1411111"/>
                  </a:cubicBezTo>
                  <a:lnTo>
                    <a:pt x="4037630" y="1411111"/>
                  </a:lnTo>
                  <a:cubicBezTo>
                    <a:pt x="4025765" y="1411122"/>
                    <a:pt x="4014691" y="1405168"/>
                    <a:pt x="4008155" y="1395265"/>
                  </a:cubicBezTo>
                  <a:cubicBezTo>
                    <a:pt x="4001620" y="1385363"/>
                    <a:pt x="4000500" y="1372839"/>
                    <a:pt x="4005174" y="1361934"/>
                  </a:cubicBezTo>
                  <a:lnTo>
                    <a:pt x="4195816" y="917222"/>
                  </a:lnTo>
                  <a:lnTo>
                    <a:pt x="4265948" y="741821"/>
                  </a:lnTo>
                  <a:cubicBezTo>
                    <a:pt x="4308818" y="634683"/>
                    <a:pt x="4412595" y="564437"/>
                    <a:pt x="4527991" y="564444"/>
                  </a:cubicBezTo>
                  <a:lnTo>
                    <a:pt x="4710307" y="564444"/>
                  </a:lnTo>
                  <a:cubicBezTo>
                    <a:pt x="4825703" y="564437"/>
                    <a:pt x="4929480" y="634683"/>
                    <a:pt x="4972350" y="741821"/>
                  </a:cubicBezTo>
                  <a:lnTo>
                    <a:pt x="5042482" y="917222"/>
                  </a:lnTo>
                  <a:lnTo>
                    <a:pt x="5233053" y="1361934"/>
                  </a:lnTo>
                  <a:cubicBezTo>
                    <a:pt x="5237728" y="1372839"/>
                    <a:pt x="5236607" y="1385363"/>
                    <a:pt x="5230072" y="1395265"/>
                  </a:cubicBezTo>
                  <a:cubicBezTo>
                    <a:pt x="5223537" y="1405168"/>
                    <a:pt x="5212462" y="1411122"/>
                    <a:pt x="5200597" y="1411111"/>
                  </a:cubicBezTo>
                  <a:lnTo>
                    <a:pt x="5135545" y="1411111"/>
                  </a:lnTo>
                  <a:cubicBezTo>
                    <a:pt x="5079107" y="1411105"/>
                    <a:pt x="5028101" y="1377471"/>
                    <a:pt x="5005864" y="1325598"/>
                  </a:cubicBezTo>
                  <a:lnTo>
                    <a:pt x="4851841" y="966258"/>
                  </a:lnTo>
                  <a:cubicBezTo>
                    <a:pt x="4848596" y="958709"/>
                    <a:pt x="4837236" y="961884"/>
                    <a:pt x="4838365" y="969998"/>
                  </a:cubicBezTo>
                  <a:lnTo>
                    <a:pt x="4901371" y="1411111"/>
                  </a:lnTo>
                  <a:lnTo>
                    <a:pt x="4968752" y="2219607"/>
                  </a:lnTo>
                  <a:cubicBezTo>
                    <a:pt x="4969560" y="2229429"/>
                    <a:pt x="4966223" y="2239141"/>
                    <a:pt x="4959548" y="2246392"/>
                  </a:cubicBezTo>
                  <a:cubicBezTo>
                    <a:pt x="4952874" y="2253643"/>
                    <a:pt x="4943470" y="2257771"/>
                    <a:pt x="4933615" y="2257778"/>
                  </a:cubicBezTo>
                  <a:lnTo>
                    <a:pt x="4879781" y="2257778"/>
                  </a:lnTo>
                  <a:cubicBezTo>
                    <a:pt x="4810799" y="2257786"/>
                    <a:pt x="4751923" y="2207921"/>
                    <a:pt x="4740575" y="2139879"/>
                  </a:cubicBezTo>
                  <a:lnTo>
                    <a:pt x="4626204" y="1452880"/>
                  </a:lnTo>
                  <a:cubicBezTo>
                    <a:pt x="4624864" y="1444978"/>
                    <a:pt x="4613575" y="1444978"/>
                    <a:pt x="4612235" y="1452880"/>
                  </a:cubicBezTo>
                  <a:lnTo>
                    <a:pt x="4497794" y="2139879"/>
                  </a:lnTo>
                  <a:cubicBezTo>
                    <a:pt x="4486442" y="2207948"/>
                    <a:pt x="4427525" y="2257821"/>
                    <a:pt x="4358517" y="2257778"/>
                  </a:cubicBezTo>
                  <a:lnTo>
                    <a:pt x="4304683" y="2257778"/>
                  </a:lnTo>
                  <a:cubicBezTo>
                    <a:pt x="4294828" y="2257771"/>
                    <a:pt x="4285424" y="2253643"/>
                    <a:pt x="4278750" y="2246392"/>
                  </a:cubicBezTo>
                  <a:cubicBezTo>
                    <a:pt x="4272075" y="2239141"/>
                    <a:pt x="4268738" y="2229429"/>
                    <a:pt x="4269546" y="2219607"/>
                  </a:cubicBezTo>
                  <a:lnTo>
                    <a:pt x="4336927" y="1411111"/>
                  </a:lnTo>
                  <a:lnTo>
                    <a:pt x="4399933" y="969998"/>
                  </a:lnTo>
                  <a:moveTo>
                    <a:pt x="5952649" y="0"/>
                  </a:moveTo>
                  <a:cubicBezTo>
                    <a:pt x="5835749" y="0"/>
                    <a:pt x="5740982" y="94766"/>
                    <a:pt x="5740982" y="211667"/>
                  </a:cubicBezTo>
                  <a:lnTo>
                    <a:pt x="5740982" y="282222"/>
                  </a:lnTo>
                  <a:cubicBezTo>
                    <a:pt x="5740982" y="399122"/>
                    <a:pt x="5835749" y="493889"/>
                    <a:pt x="5952649" y="493889"/>
                  </a:cubicBezTo>
                  <a:cubicBezTo>
                    <a:pt x="6069549" y="493889"/>
                    <a:pt x="6164316" y="399122"/>
                    <a:pt x="6164316" y="282222"/>
                  </a:cubicBezTo>
                  <a:lnTo>
                    <a:pt x="6164316" y="211667"/>
                  </a:lnTo>
                  <a:cubicBezTo>
                    <a:pt x="6164316" y="94766"/>
                    <a:pt x="6069549" y="0"/>
                    <a:pt x="5952649" y="0"/>
                  </a:cubicBezTo>
                  <a:moveTo>
                    <a:pt x="5733433" y="969998"/>
                  </a:moveTo>
                  <a:cubicBezTo>
                    <a:pt x="5734632" y="961884"/>
                    <a:pt x="5723202" y="958709"/>
                    <a:pt x="5720027" y="966258"/>
                  </a:cubicBezTo>
                  <a:lnTo>
                    <a:pt x="5566004" y="1325598"/>
                  </a:lnTo>
                  <a:cubicBezTo>
                    <a:pt x="5543748" y="1377518"/>
                    <a:pt x="5492672" y="1411161"/>
                    <a:pt x="5436182" y="1411111"/>
                  </a:cubicBezTo>
                  <a:lnTo>
                    <a:pt x="5371130" y="1411111"/>
                  </a:lnTo>
                  <a:cubicBezTo>
                    <a:pt x="5359265" y="1411122"/>
                    <a:pt x="5348191" y="1405168"/>
                    <a:pt x="5341655" y="1395265"/>
                  </a:cubicBezTo>
                  <a:cubicBezTo>
                    <a:pt x="5335120" y="1385363"/>
                    <a:pt x="5334000" y="1372839"/>
                    <a:pt x="5338674" y="1361934"/>
                  </a:cubicBezTo>
                  <a:lnTo>
                    <a:pt x="5529316" y="917222"/>
                  </a:lnTo>
                  <a:lnTo>
                    <a:pt x="5599448" y="741821"/>
                  </a:lnTo>
                  <a:cubicBezTo>
                    <a:pt x="5642318" y="634683"/>
                    <a:pt x="5746095" y="564437"/>
                    <a:pt x="5861491" y="564444"/>
                  </a:cubicBezTo>
                  <a:lnTo>
                    <a:pt x="6043807" y="564444"/>
                  </a:lnTo>
                  <a:cubicBezTo>
                    <a:pt x="6159203" y="564437"/>
                    <a:pt x="6262980" y="634683"/>
                    <a:pt x="6305850" y="741821"/>
                  </a:cubicBezTo>
                  <a:lnTo>
                    <a:pt x="6375982" y="917222"/>
                  </a:lnTo>
                  <a:lnTo>
                    <a:pt x="6566553" y="1361934"/>
                  </a:lnTo>
                  <a:cubicBezTo>
                    <a:pt x="6571228" y="1372839"/>
                    <a:pt x="6570107" y="1385363"/>
                    <a:pt x="6563572" y="1395265"/>
                  </a:cubicBezTo>
                  <a:cubicBezTo>
                    <a:pt x="6557037" y="1405168"/>
                    <a:pt x="6545962" y="1411122"/>
                    <a:pt x="6534097" y="1411111"/>
                  </a:cubicBezTo>
                  <a:lnTo>
                    <a:pt x="6469045" y="1411111"/>
                  </a:lnTo>
                  <a:cubicBezTo>
                    <a:pt x="6412607" y="1411105"/>
                    <a:pt x="6361601" y="1377471"/>
                    <a:pt x="6339364" y="1325598"/>
                  </a:cubicBezTo>
                  <a:lnTo>
                    <a:pt x="6185341" y="966258"/>
                  </a:lnTo>
                  <a:cubicBezTo>
                    <a:pt x="6182096" y="958709"/>
                    <a:pt x="6170736" y="961884"/>
                    <a:pt x="6171865" y="969998"/>
                  </a:cubicBezTo>
                  <a:lnTo>
                    <a:pt x="6234871" y="1411111"/>
                  </a:lnTo>
                  <a:lnTo>
                    <a:pt x="6302252" y="2219607"/>
                  </a:lnTo>
                  <a:cubicBezTo>
                    <a:pt x="6303060" y="2229429"/>
                    <a:pt x="6299723" y="2239141"/>
                    <a:pt x="6293048" y="2246392"/>
                  </a:cubicBezTo>
                  <a:cubicBezTo>
                    <a:pt x="6286374" y="2253643"/>
                    <a:pt x="6276970" y="2257771"/>
                    <a:pt x="6267115" y="2257778"/>
                  </a:cubicBezTo>
                  <a:lnTo>
                    <a:pt x="6213281" y="2257778"/>
                  </a:lnTo>
                  <a:cubicBezTo>
                    <a:pt x="6144299" y="2257786"/>
                    <a:pt x="6085423" y="2207921"/>
                    <a:pt x="6074075" y="2139879"/>
                  </a:cubicBezTo>
                  <a:lnTo>
                    <a:pt x="5959704" y="1452880"/>
                  </a:lnTo>
                  <a:cubicBezTo>
                    <a:pt x="5958364" y="1444978"/>
                    <a:pt x="5947075" y="1444978"/>
                    <a:pt x="5945735" y="1452880"/>
                  </a:cubicBezTo>
                  <a:lnTo>
                    <a:pt x="5831294" y="2139879"/>
                  </a:lnTo>
                  <a:cubicBezTo>
                    <a:pt x="5819942" y="2207948"/>
                    <a:pt x="5761025" y="2257821"/>
                    <a:pt x="5692017" y="2257778"/>
                  </a:cubicBezTo>
                  <a:lnTo>
                    <a:pt x="5638183" y="2257778"/>
                  </a:lnTo>
                  <a:cubicBezTo>
                    <a:pt x="5628328" y="2257771"/>
                    <a:pt x="5618924" y="2253643"/>
                    <a:pt x="5612250" y="2246392"/>
                  </a:cubicBezTo>
                  <a:cubicBezTo>
                    <a:pt x="5605575" y="2239141"/>
                    <a:pt x="5602238" y="2229429"/>
                    <a:pt x="5603046" y="2219607"/>
                  </a:cubicBezTo>
                  <a:lnTo>
                    <a:pt x="5670427" y="1411111"/>
                  </a:lnTo>
                  <a:lnTo>
                    <a:pt x="5733433" y="969998"/>
                  </a:lnTo>
                  <a:moveTo>
                    <a:pt x="7286149" y="0"/>
                  </a:moveTo>
                  <a:cubicBezTo>
                    <a:pt x="7169248" y="0"/>
                    <a:pt x="7074482" y="94766"/>
                    <a:pt x="7074482" y="211667"/>
                  </a:cubicBezTo>
                  <a:lnTo>
                    <a:pt x="7074482" y="282222"/>
                  </a:lnTo>
                  <a:cubicBezTo>
                    <a:pt x="7074482" y="399122"/>
                    <a:pt x="7169248" y="493889"/>
                    <a:pt x="7286149" y="493889"/>
                  </a:cubicBezTo>
                  <a:cubicBezTo>
                    <a:pt x="7403050" y="493889"/>
                    <a:pt x="7497816" y="399122"/>
                    <a:pt x="7497816" y="282222"/>
                  </a:cubicBezTo>
                  <a:lnTo>
                    <a:pt x="7497816" y="211667"/>
                  </a:lnTo>
                  <a:cubicBezTo>
                    <a:pt x="7497816" y="94766"/>
                    <a:pt x="7403050" y="0"/>
                    <a:pt x="7286149" y="0"/>
                  </a:cubicBezTo>
                  <a:moveTo>
                    <a:pt x="7066933" y="969998"/>
                  </a:moveTo>
                  <a:cubicBezTo>
                    <a:pt x="7068132" y="961884"/>
                    <a:pt x="7056703" y="958709"/>
                    <a:pt x="7053528" y="966258"/>
                  </a:cubicBezTo>
                  <a:lnTo>
                    <a:pt x="6899504" y="1325598"/>
                  </a:lnTo>
                  <a:cubicBezTo>
                    <a:pt x="6877248" y="1377518"/>
                    <a:pt x="6826172" y="1411161"/>
                    <a:pt x="6769682" y="1411111"/>
                  </a:cubicBezTo>
                  <a:lnTo>
                    <a:pt x="6704630" y="1411111"/>
                  </a:lnTo>
                  <a:cubicBezTo>
                    <a:pt x="6692766" y="1411122"/>
                    <a:pt x="6681691" y="1405168"/>
                    <a:pt x="6675155" y="1395265"/>
                  </a:cubicBezTo>
                  <a:cubicBezTo>
                    <a:pt x="6668620" y="1385363"/>
                    <a:pt x="6667500" y="1372839"/>
                    <a:pt x="6672175" y="1361934"/>
                  </a:cubicBezTo>
                  <a:lnTo>
                    <a:pt x="6862816" y="917222"/>
                  </a:lnTo>
                  <a:lnTo>
                    <a:pt x="6932948" y="741821"/>
                  </a:lnTo>
                  <a:cubicBezTo>
                    <a:pt x="6975818" y="634683"/>
                    <a:pt x="7079594" y="564437"/>
                    <a:pt x="7194991" y="564444"/>
                  </a:cubicBezTo>
                  <a:lnTo>
                    <a:pt x="7377307" y="564444"/>
                  </a:lnTo>
                  <a:cubicBezTo>
                    <a:pt x="7492704" y="564437"/>
                    <a:pt x="7596480" y="634683"/>
                    <a:pt x="7639350" y="741821"/>
                  </a:cubicBezTo>
                  <a:lnTo>
                    <a:pt x="7709482" y="917222"/>
                  </a:lnTo>
                  <a:lnTo>
                    <a:pt x="7900053" y="1361934"/>
                  </a:lnTo>
                  <a:cubicBezTo>
                    <a:pt x="7904728" y="1372839"/>
                    <a:pt x="7903607" y="1385363"/>
                    <a:pt x="7897072" y="1395265"/>
                  </a:cubicBezTo>
                  <a:cubicBezTo>
                    <a:pt x="7890537" y="1405168"/>
                    <a:pt x="7879462" y="1411122"/>
                    <a:pt x="7867597" y="1411111"/>
                  </a:cubicBezTo>
                  <a:lnTo>
                    <a:pt x="7802545" y="1411111"/>
                  </a:lnTo>
                  <a:cubicBezTo>
                    <a:pt x="7746107" y="1411105"/>
                    <a:pt x="7695101" y="1377471"/>
                    <a:pt x="7672864" y="1325598"/>
                  </a:cubicBezTo>
                  <a:lnTo>
                    <a:pt x="7518841" y="966258"/>
                  </a:lnTo>
                  <a:cubicBezTo>
                    <a:pt x="7515595" y="958709"/>
                    <a:pt x="7504236" y="961884"/>
                    <a:pt x="7505365" y="969998"/>
                  </a:cubicBezTo>
                  <a:lnTo>
                    <a:pt x="7568371" y="1411111"/>
                  </a:lnTo>
                  <a:lnTo>
                    <a:pt x="7635752" y="2219607"/>
                  </a:lnTo>
                  <a:cubicBezTo>
                    <a:pt x="7636560" y="2229429"/>
                    <a:pt x="7633222" y="2239141"/>
                    <a:pt x="7626548" y="2246392"/>
                  </a:cubicBezTo>
                  <a:cubicBezTo>
                    <a:pt x="7619874" y="2253643"/>
                    <a:pt x="7610470" y="2257771"/>
                    <a:pt x="7600615" y="2257778"/>
                  </a:cubicBezTo>
                  <a:lnTo>
                    <a:pt x="7546781" y="2257778"/>
                  </a:lnTo>
                  <a:cubicBezTo>
                    <a:pt x="7477799" y="2257786"/>
                    <a:pt x="7418922" y="2207921"/>
                    <a:pt x="7407575" y="2139879"/>
                  </a:cubicBezTo>
                  <a:lnTo>
                    <a:pt x="7293204" y="1452880"/>
                  </a:lnTo>
                  <a:cubicBezTo>
                    <a:pt x="7291864" y="1444978"/>
                    <a:pt x="7280575" y="1444978"/>
                    <a:pt x="7279235" y="1452880"/>
                  </a:cubicBezTo>
                  <a:lnTo>
                    <a:pt x="7164794" y="2139879"/>
                  </a:lnTo>
                  <a:cubicBezTo>
                    <a:pt x="7153442" y="2207948"/>
                    <a:pt x="7094525" y="2257821"/>
                    <a:pt x="7025517" y="2257778"/>
                  </a:cubicBezTo>
                  <a:lnTo>
                    <a:pt x="6971683" y="2257778"/>
                  </a:lnTo>
                  <a:cubicBezTo>
                    <a:pt x="6961828" y="2257771"/>
                    <a:pt x="6952424" y="2253643"/>
                    <a:pt x="6945750" y="2246392"/>
                  </a:cubicBezTo>
                  <a:cubicBezTo>
                    <a:pt x="6939076" y="2239141"/>
                    <a:pt x="6935738" y="2229429"/>
                    <a:pt x="6936546" y="2219607"/>
                  </a:cubicBezTo>
                  <a:lnTo>
                    <a:pt x="7003927" y="1411111"/>
                  </a:lnTo>
                  <a:lnTo>
                    <a:pt x="7066933" y="969998"/>
                  </a:lnTo>
                </a:path>
              </a:pathLst>
            </a:custGeom>
            <a:solidFill>
              <a:srgbClr val="F16B7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4">
              <a:extLst>
                <a:ext uri="{FF2B5EF4-FFF2-40B4-BE49-F238E27FC236}">
                  <a16:creationId xmlns:a16="http://schemas.microsoft.com/office/drawing/2014/main" id="{E03F6300-A777-1CBE-C656-25E4A1672059}"/>
                </a:ext>
              </a:extLst>
            </p:cNvPr>
            <p:cNvSpPr/>
            <p:nvPr/>
          </p:nvSpPr>
          <p:spPr>
            <a:xfrm>
              <a:off x="14463920" y="4947405"/>
              <a:ext cx="4584446" cy="1226377"/>
            </a:xfrm>
            <a:custGeom>
              <a:avLst/>
              <a:gdLst/>
              <a:ahLst/>
              <a:cxnLst/>
              <a:rect l="l" t="t" r="r" b="b"/>
              <a:pathLst>
                <a:path w="7904728" h="2257821">
                  <a:moveTo>
                    <a:pt x="618649" y="0"/>
                  </a:moveTo>
                  <a:cubicBezTo>
                    <a:pt x="501749" y="0"/>
                    <a:pt x="406982" y="94766"/>
                    <a:pt x="406982" y="211667"/>
                  </a:cubicBezTo>
                  <a:lnTo>
                    <a:pt x="406982" y="282222"/>
                  </a:lnTo>
                  <a:cubicBezTo>
                    <a:pt x="406982" y="399122"/>
                    <a:pt x="501749" y="493889"/>
                    <a:pt x="618649" y="493889"/>
                  </a:cubicBezTo>
                  <a:cubicBezTo>
                    <a:pt x="735549" y="493889"/>
                    <a:pt x="830316" y="399122"/>
                    <a:pt x="830316" y="282222"/>
                  </a:cubicBezTo>
                  <a:lnTo>
                    <a:pt x="830316" y="211667"/>
                  </a:lnTo>
                  <a:cubicBezTo>
                    <a:pt x="830316" y="94766"/>
                    <a:pt x="735549" y="0"/>
                    <a:pt x="618649" y="0"/>
                  </a:cubicBezTo>
                  <a:moveTo>
                    <a:pt x="399433" y="969998"/>
                  </a:moveTo>
                  <a:cubicBezTo>
                    <a:pt x="400632" y="961884"/>
                    <a:pt x="389202" y="958709"/>
                    <a:pt x="386027" y="966258"/>
                  </a:cubicBezTo>
                  <a:lnTo>
                    <a:pt x="232005" y="1325598"/>
                  </a:lnTo>
                  <a:cubicBezTo>
                    <a:pt x="209748" y="1377518"/>
                    <a:pt x="158672" y="1411161"/>
                    <a:pt x="102182" y="1411111"/>
                  </a:cubicBezTo>
                  <a:lnTo>
                    <a:pt x="37130" y="1411111"/>
                  </a:lnTo>
                  <a:cubicBezTo>
                    <a:pt x="25266" y="1411122"/>
                    <a:pt x="14190" y="1405168"/>
                    <a:pt x="7655" y="1395265"/>
                  </a:cubicBezTo>
                  <a:cubicBezTo>
                    <a:pt x="1120" y="1385363"/>
                    <a:pt x="0" y="1372839"/>
                    <a:pt x="4675" y="1361934"/>
                  </a:cubicBezTo>
                  <a:lnTo>
                    <a:pt x="195316" y="917222"/>
                  </a:lnTo>
                  <a:lnTo>
                    <a:pt x="265448" y="741821"/>
                  </a:lnTo>
                  <a:cubicBezTo>
                    <a:pt x="308318" y="634683"/>
                    <a:pt x="412094" y="564437"/>
                    <a:pt x="527491" y="564444"/>
                  </a:cubicBezTo>
                  <a:lnTo>
                    <a:pt x="709807" y="564444"/>
                  </a:lnTo>
                  <a:cubicBezTo>
                    <a:pt x="825204" y="564437"/>
                    <a:pt x="928980" y="634683"/>
                    <a:pt x="971850" y="741821"/>
                  </a:cubicBezTo>
                  <a:lnTo>
                    <a:pt x="1041982" y="917222"/>
                  </a:lnTo>
                  <a:lnTo>
                    <a:pt x="1232553" y="1361934"/>
                  </a:lnTo>
                  <a:cubicBezTo>
                    <a:pt x="1237228" y="1372839"/>
                    <a:pt x="1236108" y="1385363"/>
                    <a:pt x="1229572" y="1395265"/>
                  </a:cubicBezTo>
                  <a:cubicBezTo>
                    <a:pt x="1223037" y="1405168"/>
                    <a:pt x="1211962" y="1411122"/>
                    <a:pt x="1200097" y="1411111"/>
                  </a:cubicBezTo>
                  <a:lnTo>
                    <a:pt x="1135045" y="1411111"/>
                  </a:lnTo>
                  <a:cubicBezTo>
                    <a:pt x="1078607" y="1411105"/>
                    <a:pt x="1027601" y="1377471"/>
                    <a:pt x="1005364" y="1325598"/>
                  </a:cubicBezTo>
                  <a:lnTo>
                    <a:pt x="851341" y="966258"/>
                  </a:lnTo>
                  <a:cubicBezTo>
                    <a:pt x="848096" y="958709"/>
                    <a:pt x="836736" y="961884"/>
                    <a:pt x="837865" y="969998"/>
                  </a:cubicBezTo>
                  <a:lnTo>
                    <a:pt x="900871" y="1411111"/>
                  </a:lnTo>
                  <a:lnTo>
                    <a:pt x="968252" y="2219607"/>
                  </a:lnTo>
                  <a:cubicBezTo>
                    <a:pt x="969060" y="2229429"/>
                    <a:pt x="965723" y="2239141"/>
                    <a:pt x="959048" y="2246392"/>
                  </a:cubicBezTo>
                  <a:cubicBezTo>
                    <a:pt x="952374" y="2253643"/>
                    <a:pt x="942970" y="2257771"/>
                    <a:pt x="933115" y="2257778"/>
                  </a:cubicBezTo>
                  <a:lnTo>
                    <a:pt x="879281" y="2257778"/>
                  </a:lnTo>
                  <a:cubicBezTo>
                    <a:pt x="810300" y="2257786"/>
                    <a:pt x="751423" y="2207921"/>
                    <a:pt x="740075" y="2139879"/>
                  </a:cubicBezTo>
                  <a:lnTo>
                    <a:pt x="625705" y="1452880"/>
                  </a:lnTo>
                  <a:cubicBezTo>
                    <a:pt x="624364" y="1444978"/>
                    <a:pt x="613075" y="1444978"/>
                    <a:pt x="611735" y="1452880"/>
                  </a:cubicBezTo>
                  <a:lnTo>
                    <a:pt x="497293" y="2139879"/>
                  </a:lnTo>
                  <a:cubicBezTo>
                    <a:pt x="485942" y="2207948"/>
                    <a:pt x="427025" y="2257821"/>
                    <a:pt x="358017" y="2257778"/>
                  </a:cubicBezTo>
                  <a:lnTo>
                    <a:pt x="304183" y="2257778"/>
                  </a:lnTo>
                  <a:cubicBezTo>
                    <a:pt x="294328" y="2257771"/>
                    <a:pt x="284924" y="2253643"/>
                    <a:pt x="278250" y="2246392"/>
                  </a:cubicBezTo>
                  <a:cubicBezTo>
                    <a:pt x="271575" y="2239141"/>
                    <a:pt x="268238" y="2229429"/>
                    <a:pt x="269046" y="2219607"/>
                  </a:cubicBezTo>
                  <a:lnTo>
                    <a:pt x="336427" y="1411111"/>
                  </a:lnTo>
                  <a:lnTo>
                    <a:pt x="399433" y="969998"/>
                  </a:lnTo>
                  <a:moveTo>
                    <a:pt x="1952149" y="0"/>
                  </a:moveTo>
                  <a:cubicBezTo>
                    <a:pt x="1835249" y="0"/>
                    <a:pt x="1740482" y="94766"/>
                    <a:pt x="1740482" y="211667"/>
                  </a:cubicBezTo>
                  <a:lnTo>
                    <a:pt x="1740482" y="282222"/>
                  </a:lnTo>
                  <a:cubicBezTo>
                    <a:pt x="1740482" y="399122"/>
                    <a:pt x="1835249" y="493889"/>
                    <a:pt x="1952149" y="493889"/>
                  </a:cubicBezTo>
                  <a:cubicBezTo>
                    <a:pt x="2069049" y="493889"/>
                    <a:pt x="2163816" y="399122"/>
                    <a:pt x="2163816" y="282222"/>
                  </a:cubicBezTo>
                  <a:lnTo>
                    <a:pt x="2163816" y="211667"/>
                  </a:lnTo>
                  <a:cubicBezTo>
                    <a:pt x="2163816" y="94766"/>
                    <a:pt x="2069049" y="0"/>
                    <a:pt x="1952149" y="0"/>
                  </a:cubicBezTo>
                  <a:moveTo>
                    <a:pt x="1732933" y="969998"/>
                  </a:moveTo>
                  <a:cubicBezTo>
                    <a:pt x="1734132" y="961884"/>
                    <a:pt x="1722702" y="958709"/>
                    <a:pt x="1719527" y="966258"/>
                  </a:cubicBezTo>
                  <a:lnTo>
                    <a:pt x="1565505" y="1325598"/>
                  </a:lnTo>
                  <a:cubicBezTo>
                    <a:pt x="1543248" y="1377518"/>
                    <a:pt x="1492172" y="1411161"/>
                    <a:pt x="1435682" y="1411111"/>
                  </a:cubicBezTo>
                  <a:lnTo>
                    <a:pt x="1370630" y="1411111"/>
                  </a:lnTo>
                  <a:cubicBezTo>
                    <a:pt x="1358766" y="1411122"/>
                    <a:pt x="1347690" y="1405168"/>
                    <a:pt x="1341155" y="1395265"/>
                  </a:cubicBezTo>
                  <a:cubicBezTo>
                    <a:pt x="1334620" y="1385363"/>
                    <a:pt x="1333500" y="1372839"/>
                    <a:pt x="1338175" y="1361934"/>
                  </a:cubicBezTo>
                  <a:lnTo>
                    <a:pt x="1528816" y="917222"/>
                  </a:lnTo>
                  <a:lnTo>
                    <a:pt x="1598948" y="741821"/>
                  </a:lnTo>
                  <a:cubicBezTo>
                    <a:pt x="1641818" y="634683"/>
                    <a:pt x="1745595" y="564437"/>
                    <a:pt x="1860991" y="564444"/>
                  </a:cubicBezTo>
                  <a:lnTo>
                    <a:pt x="2043307" y="564444"/>
                  </a:lnTo>
                  <a:cubicBezTo>
                    <a:pt x="2158703" y="564437"/>
                    <a:pt x="2262480" y="634683"/>
                    <a:pt x="2305350" y="741821"/>
                  </a:cubicBezTo>
                  <a:lnTo>
                    <a:pt x="2375482" y="917222"/>
                  </a:lnTo>
                  <a:lnTo>
                    <a:pt x="2566053" y="1361934"/>
                  </a:lnTo>
                  <a:cubicBezTo>
                    <a:pt x="2570728" y="1372839"/>
                    <a:pt x="2569608" y="1385363"/>
                    <a:pt x="2563072" y="1395265"/>
                  </a:cubicBezTo>
                  <a:cubicBezTo>
                    <a:pt x="2556537" y="1405168"/>
                    <a:pt x="2545462" y="1411122"/>
                    <a:pt x="2533597" y="1411111"/>
                  </a:cubicBezTo>
                  <a:lnTo>
                    <a:pt x="2468545" y="1411111"/>
                  </a:lnTo>
                  <a:cubicBezTo>
                    <a:pt x="2412107" y="1411105"/>
                    <a:pt x="2361101" y="1377471"/>
                    <a:pt x="2338864" y="1325598"/>
                  </a:cubicBezTo>
                  <a:lnTo>
                    <a:pt x="2184841" y="966258"/>
                  </a:lnTo>
                  <a:cubicBezTo>
                    <a:pt x="2181596" y="958709"/>
                    <a:pt x="2170236" y="961884"/>
                    <a:pt x="2171365" y="969998"/>
                  </a:cubicBezTo>
                  <a:lnTo>
                    <a:pt x="2234371" y="1411111"/>
                  </a:lnTo>
                  <a:lnTo>
                    <a:pt x="2301752" y="2219607"/>
                  </a:lnTo>
                  <a:cubicBezTo>
                    <a:pt x="2302560" y="2229429"/>
                    <a:pt x="2299223" y="2239141"/>
                    <a:pt x="2292548" y="2246392"/>
                  </a:cubicBezTo>
                  <a:cubicBezTo>
                    <a:pt x="2285874" y="2253643"/>
                    <a:pt x="2276470" y="2257771"/>
                    <a:pt x="2266615" y="2257778"/>
                  </a:cubicBezTo>
                  <a:lnTo>
                    <a:pt x="2212781" y="2257778"/>
                  </a:lnTo>
                  <a:cubicBezTo>
                    <a:pt x="2143800" y="2257786"/>
                    <a:pt x="2084923" y="2207921"/>
                    <a:pt x="2073575" y="2139879"/>
                  </a:cubicBezTo>
                  <a:lnTo>
                    <a:pt x="1959205" y="1452880"/>
                  </a:lnTo>
                  <a:cubicBezTo>
                    <a:pt x="1957864" y="1444978"/>
                    <a:pt x="1946575" y="1444978"/>
                    <a:pt x="1945234" y="1452880"/>
                  </a:cubicBezTo>
                  <a:lnTo>
                    <a:pt x="1830793" y="2139879"/>
                  </a:lnTo>
                  <a:cubicBezTo>
                    <a:pt x="1819442" y="2207948"/>
                    <a:pt x="1760525" y="2257821"/>
                    <a:pt x="1691517" y="2257778"/>
                  </a:cubicBezTo>
                  <a:lnTo>
                    <a:pt x="1637683" y="2257778"/>
                  </a:lnTo>
                  <a:cubicBezTo>
                    <a:pt x="1627828" y="2257771"/>
                    <a:pt x="1618424" y="2253643"/>
                    <a:pt x="1611750" y="2246392"/>
                  </a:cubicBezTo>
                  <a:cubicBezTo>
                    <a:pt x="1605075" y="2239141"/>
                    <a:pt x="1601738" y="2229429"/>
                    <a:pt x="1602546" y="2219607"/>
                  </a:cubicBezTo>
                  <a:lnTo>
                    <a:pt x="1669927" y="1411111"/>
                  </a:lnTo>
                  <a:lnTo>
                    <a:pt x="1732933" y="969998"/>
                  </a:lnTo>
                  <a:moveTo>
                    <a:pt x="3285649" y="0"/>
                  </a:moveTo>
                  <a:cubicBezTo>
                    <a:pt x="3168749" y="0"/>
                    <a:pt x="3073982" y="94766"/>
                    <a:pt x="3073982" y="211667"/>
                  </a:cubicBezTo>
                  <a:lnTo>
                    <a:pt x="3073982" y="282222"/>
                  </a:lnTo>
                  <a:cubicBezTo>
                    <a:pt x="3073982" y="399122"/>
                    <a:pt x="3168749" y="493889"/>
                    <a:pt x="3285649" y="493889"/>
                  </a:cubicBezTo>
                  <a:cubicBezTo>
                    <a:pt x="3402549" y="493889"/>
                    <a:pt x="3497316" y="399122"/>
                    <a:pt x="3497316" y="282222"/>
                  </a:cubicBezTo>
                  <a:lnTo>
                    <a:pt x="3497316" y="211667"/>
                  </a:lnTo>
                  <a:cubicBezTo>
                    <a:pt x="3497316" y="94766"/>
                    <a:pt x="3402549" y="0"/>
                    <a:pt x="3285649" y="0"/>
                  </a:cubicBezTo>
                  <a:moveTo>
                    <a:pt x="3066433" y="969998"/>
                  </a:moveTo>
                  <a:cubicBezTo>
                    <a:pt x="3067632" y="961884"/>
                    <a:pt x="3056202" y="958709"/>
                    <a:pt x="3053027" y="966258"/>
                  </a:cubicBezTo>
                  <a:lnTo>
                    <a:pt x="2899005" y="1325598"/>
                  </a:lnTo>
                  <a:cubicBezTo>
                    <a:pt x="2876748" y="1377518"/>
                    <a:pt x="2825672" y="1411161"/>
                    <a:pt x="2769182" y="1411111"/>
                  </a:cubicBezTo>
                  <a:lnTo>
                    <a:pt x="2704130" y="1411111"/>
                  </a:lnTo>
                  <a:cubicBezTo>
                    <a:pt x="2692266" y="1411122"/>
                    <a:pt x="2681190" y="1405168"/>
                    <a:pt x="2674655" y="1395265"/>
                  </a:cubicBezTo>
                  <a:cubicBezTo>
                    <a:pt x="2668120" y="1385363"/>
                    <a:pt x="2667000" y="1372839"/>
                    <a:pt x="2671675" y="1361934"/>
                  </a:cubicBezTo>
                  <a:lnTo>
                    <a:pt x="2862316" y="917222"/>
                  </a:lnTo>
                  <a:lnTo>
                    <a:pt x="2932448" y="741821"/>
                  </a:lnTo>
                  <a:cubicBezTo>
                    <a:pt x="2975318" y="634683"/>
                    <a:pt x="3079095" y="564437"/>
                    <a:pt x="3194491" y="564444"/>
                  </a:cubicBezTo>
                  <a:lnTo>
                    <a:pt x="3376807" y="564444"/>
                  </a:lnTo>
                  <a:cubicBezTo>
                    <a:pt x="3492203" y="564437"/>
                    <a:pt x="3595980" y="634683"/>
                    <a:pt x="3638850" y="741821"/>
                  </a:cubicBezTo>
                  <a:lnTo>
                    <a:pt x="3708982" y="917222"/>
                  </a:lnTo>
                  <a:lnTo>
                    <a:pt x="3899553" y="1361934"/>
                  </a:lnTo>
                  <a:cubicBezTo>
                    <a:pt x="3904228" y="1372839"/>
                    <a:pt x="3903107" y="1385363"/>
                    <a:pt x="3896572" y="1395265"/>
                  </a:cubicBezTo>
                  <a:cubicBezTo>
                    <a:pt x="3890037" y="1405168"/>
                    <a:pt x="3878962" y="1411122"/>
                    <a:pt x="3867097" y="1411111"/>
                  </a:cubicBezTo>
                  <a:lnTo>
                    <a:pt x="3802045" y="1411111"/>
                  </a:lnTo>
                  <a:cubicBezTo>
                    <a:pt x="3745607" y="1411105"/>
                    <a:pt x="3694601" y="1377471"/>
                    <a:pt x="3672364" y="1325598"/>
                  </a:cubicBezTo>
                  <a:lnTo>
                    <a:pt x="3518341" y="966258"/>
                  </a:lnTo>
                  <a:cubicBezTo>
                    <a:pt x="3515096" y="958709"/>
                    <a:pt x="3503736" y="961884"/>
                    <a:pt x="3504865" y="969998"/>
                  </a:cubicBezTo>
                  <a:lnTo>
                    <a:pt x="3567871" y="1411111"/>
                  </a:lnTo>
                  <a:lnTo>
                    <a:pt x="3635252" y="2219607"/>
                  </a:lnTo>
                  <a:cubicBezTo>
                    <a:pt x="3636060" y="2229429"/>
                    <a:pt x="3632723" y="2239141"/>
                    <a:pt x="3626048" y="2246392"/>
                  </a:cubicBezTo>
                  <a:cubicBezTo>
                    <a:pt x="3619374" y="2253643"/>
                    <a:pt x="3609970" y="2257771"/>
                    <a:pt x="3600115" y="2257778"/>
                  </a:cubicBezTo>
                  <a:lnTo>
                    <a:pt x="3546281" y="2257778"/>
                  </a:lnTo>
                  <a:cubicBezTo>
                    <a:pt x="3477299" y="2257786"/>
                    <a:pt x="3418423" y="2207921"/>
                    <a:pt x="3407075" y="2139879"/>
                  </a:cubicBezTo>
                  <a:lnTo>
                    <a:pt x="3292704" y="1452880"/>
                  </a:lnTo>
                  <a:cubicBezTo>
                    <a:pt x="3291364" y="1444978"/>
                    <a:pt x="3280075" y="1444978"/>
                    <a:pt x="3278735" y="1452880"/>
                  </a:cubicBezTo>
                  <a:lnTo>
                    <a:pt x="3164293" y="2139879"/>
                  </a:lnTo>
                  <a:cubicBezTo>
                    <a:pt x="3152942" y="2207948"/>
                    <a:pt x="3094025" y="2257821"/>
                    <a:pt x="3025017" y="2257778"/>
                  </a:cubicBezTo>
                  <a:lnTo>
                    <a:pt x="2971183" y="2257778"/>
                  </a:lnTo>
                  <a:cubicBezTo>
                    <a:pt x="2961328" y="2257771"/>
                    <a:pt x="2951924" y="2253643"/>
                    <a:pt x="2945250" y="2246392"/>
                  </a:cubicBezTo>
                  <a:cubicBezTo>
                    <a:pt x="2938575" y="2239141"/>
                    <a:pt x="2935238" y="2229429"/>
                    <a:pt x="2936046" y="2219607"/>
                  </a:cubicBezTo>
                  <a:lnTo>
                    <a:pt x="3003427" y="1411111"/>
                  </a:lnTo>
                  <a:lnTo>
                    <a:pt x="3066433" y="969998"/>
                  </a:lnTo>
                  <a:moveTo>
                    <a:pt x="4619149" y="0"/>
                  </a:moveTo>
                  <a:cubicBezTo>
                    <a:pt x="4502249" y="0"/>
                    <a:pt x="4407482" y="94766"/>
                    <a:pt x="4407482" y="211667"/>
                  </a:cubicBezTo>
                  <a:lnTo>
                    <a:pt x="4407482" y="282222"/>
                  </a:lnTo>
                  <a:cubicBezTo>
                    <a:pt x="4407482" y="399122"/>
                    <a:pt x="4502249" y="493889"/>
                    <a:pt x="4619149" y="493889"/>
                  </a:cubicBezTo>
                  <a:cubicBezTo>
                    <a:pt x="4736049" y="493889"/>
                    <a:pt x="4830816" y="399122"/>
                    <a:pt x="4830816" y="282222"/>
                  </a:cubicBezTo>
                  <a:lnTo>
                    <a:pt x="4830816" y="211667"/>
                  </a:lnTo>
                  <a:cubicBezTo>
                    <a:pt x="4830816" y="94766"/>
                    <a:pt x="4736049" y="0"/>
                    <a:pt x="4619149" y="0"/>
                  </a:cubicBezTo>
                  <a:moveTo>
                    <a:pt x="4399933" y="969998"/>
                  </a:moveTo>
                  <a:cubicBezTo>
                    <a:pt x="4401132" y="961884"/>
                    <a:pt x="4389702" y="958709"/>
                    <a:pt x="4386527" y="966258"/>
                  </a:cubicBezTo>
                  <a:lnTo>
                    <a:pt x="4232504" y="1325598"/>
                  </a:lnTo>
                  <a:cubicBezTo>
                    <a:pt x="4210248" y="1377518"/>
                    <a:pt x="4159172" y="1411161"/>
                    <a:pt x="4102682" y="1411111"/>
                  </a:cubicBezTo>
                  <a:lnTo>
                    <a:pt x="4037630" y="1411111"/>
                  </a:lnTo>
                  <a:cubicBezTo>
                    <a:pt x="4025765" y="1411122"/>
                    <a:pt x="4014691" y="1405168"/>
                    <a:pt x="4008155" y="1395265"/>
                  </a:cubicBezTo>
                  <a:cubicBezTo>
                    <a:pt x="4001620" y="1385363"/>
                    <a:pt x="4000500" y="1372839"/>
                    <a:pt x="4005174" y="1361934"/>
                  </a:cubicBezTo>
                  <a:lnTo>
                    <a:pt x="4195816" y="917222"/>
                  </a:lnTo>
                  <a:lnTo>
                    <a:pt x="4265948" y="741821"/>
                  </a:lnTo>
                  <a:cubicBezTo>
                    <a:pt x="4308818" y="634683"/>
                    <a:pt x="4412595" y="564437"/>
                    <a:pt x="4527991" y="564444"/>
                  </a:cubicBezTo>
                  <a:lnTo>
                    <a:pt x="4710307" y="564444"/>
                  </a:lnTo>
                  <a:cubicBezTo>
                    <a:pt x="4825703" y="564437"/>
                    <a:pt x="4929480" y="634683"/>
                    <a:pt x="4972350" y="741821"/>
                  </a:cubicBezTo>
                  <a:lnTo>
                    <a:pt x="5042482" y="917222"/>
                  </a:lnTo>
                  <a:lnTo>
                    <a:pt x="5233053" y="1361934"/>
                  </a:lnTo>
                  <a:cubicBezTo>
                    <a:pt x="5237728" y="1372839"/>
                    <a:pt x="5236607" y="1385363"/>
                    <a:pt x="5230072" y="1395265"/>
                  </a:cubicBezTo>
                  <a:cubicBezTo>
                    <a:pt x="5223537" y="1405168"/>
                    <a:pt x="5212462" y="1411122"/>
                    <a:pt x="5200597" y="1411111"/>
                  </a:cubicBezTo>
                  <a:lnTo>
                    <a:pt x="5135545" y="1411111"/>
                  </a:lnTo>
                  <a:cubicBezTo>
                    <a:pt x="5079107" y="1411105"/>
                    <a:pt x="5028101" y="1377471"/>
                    <a:pt x="5005864" y="1325598"/>
                  </a:cubicBezTo>
                  <a:lnTo>
                    <a:pt x="4851841" y="966258"/>
                  </a:lnTo>
                  <a:cubicBezTo>
                    <a:pt x="4848596" y="958709"/>
                    <a:pt x="4837236" y="961884"/>
                    <a:pt x="4838365" y="969998"/>
                  </a:cubicBezTo>
                  <a:lnTo>
                    <a:pt x="4901371" y="1411111"/>
                  </a:lnTo>
                  <a:lnTo>
                    <a:pt x="4968752" y="2219607"/>
                  </a:lnTo>
                  <a:cubicBezTo>
                    <a:pt x="4969560" y="2229429"/>
                    <a:pt x="4966223" y="2239141"/>
                    <a:pt x="4959548" y="2246392"/>
                  </a:cubicBezTo>
                  <a:cubicBezTo>
                    <a:pt x="4952874" y="2253643"/>
                    <a:pt x="4943470" y="2257771"/>
                    <a:pt x="4933615" y="2257778"/>
                  </a:cubicBezTo>
                  <a:lnTo>
                    <a:pt x="4879781" y="2257778"/>
                  </a:lnTo>
                  <a:cubicBezTo>
                    <a:pt x="4810799" y="2257786"/>
                    <a:pt x="4751923" y="2207921"/>
                    <a:pt x="4740575" y="2139879"/>
                  </a:cubicBezTo>
                  <a:lnTo>
                    <a:pt x="4626204" y="1452880"/>
                  </a:lnTo>
                  <a:cubicBezTo>
                    <a:pt x="4624864" y="1444978"/>
                    <a:pt x="4613575" y="1444978"/>
                    <a:pt x="4612235" y="1452880"/>
                  </a:cubicBezTo>
                  <a:lnTo>
                    <a:pt x="4497794" y="2139879"/>
                  </a:lnTo>
                  <a:cubicBezTo>
                    <a:pt x="4486442" y="2207948"/>
                    <a:pt x="4427525" y="2257821"/>
                    <a:pt x="4358517" y="2257778"/>
                  </a:cubicBezTo>
                  <a:lnTo>
                    <a:pt x="4304683" y="2257778"/>
                  </a:lnTo>
                  <a:cubicBezTo>
                    <a:pt x="4294828" y="2257771"/>
                    <a:pt x="4285424" y="2253643"/>
                    <a:pt x="4278750" y="2246392"/>
                  </a:cubicBezTo>
                  <a:cubicBezTo>
                    <a:pt x="4272075" y="2239141"/>
                    <a:pt x="4268738" y="2229429"/>
                    <a:pt x="4269546" y="2219607"/>
                  </a:cubicBezTo>
                  <a:lnTo>
                    <a:pt x="4336927" y="1411111"/>
                  </a:lnTo>
                  <a:lnTo>
                    <a:pt x="4399933" y="969998"/>
                  </a:lnTo>
                  <a:moveTo>
                    <a:pt x="5952649" y="0"/>
                  </a:moveTo>
                  <a:cubicBezTo>
                    <a:pt x="5835749" y="0"/>
                    <a:pt x="5740982" y="94766"/>
                    <a:pt x="5740982" y="211667"/>
                  </a:cubicBezTo>
                  <a:lnTo>
                    <a:pt x="5740982" y="282222"/>
                  </a:lnTo>
                  <a:cubicBezTo>
                    <a:pt x="5740982" y="399122"/>
                    <a:pt x="5835749" y="493889"/>
                    <a:pt x="5952649" y="493889"/>
                  </a:cubicBezTo>
                  <a:cubicBezTo>
                    <a:pt x="6069549" y="493889"/>
                    <a:pt x="6164316" y="399122"/>
                    <a:pt x="6164316" y="282222"/>
                  </a:cubicBezTo>
                  <a:lnTo>
                    <a:pt x="6164316" y="211667"/>
                  </a:lnTo>
                  <a:cubicBezTo>
                    <a:pt x="6164316" y="94766"/>
                    <a:pt x="6069549" y="0"/>
                    <a:pt x="5952649" y="0"/>
                  </a:cubicBezTo>
                  <a:moveTo>
                    <a:pt x="5733433" y="969998"/>
                  </a:moveTo>
                  <a:cubicBezTo>
                    <a:pt x="5734632" y="961884"/>
                    <a:pt x="5723202" y="958709"/>
                    <a:pt x="5720027" y="966258"/>
                  </a:cubicBezTo>
                  <a:lnTo>
                    <a:pt x="5566004" y="1325598"/>
                  </a:lnTo>
                  <a:cubicBezTo>
                    <a:pt x="5543748" y="1377518"/>
                    <a:pt x="5492672" y="1411161"/>
                    <a:pt x="5436182" y="1411111"/>
                  </a:cubicBezTo>
                  <a:lnTo>
                    <a:pt x="5371130" y="1411111"/>
                  </a:lnTo>
                  <a:cubicBezTo>
                    <a:pt x="5359265" y="1411122"/>
                    <a:pt x="5348191" y="1405168"/>
                    <a:pt x="5341655" y="1395265"/>
                  </a:cubicBezTo>
                  <a:cubicBezTo>
                    <a:pt x="5335120" y="1385363"/>
                    <a:pt x="5334000" y="1372839"/>
                    <a:pt x="5338674" y="1361934"/>
                  </a:cubicBezTo>
                  <a:lnTo>
                    <a:pt x="5529316" y="917222"/>
                  </a:lnTo>
                  <a:lnTo>
                    <a:pt x="5599448" y="741821"/>
                  </a:lnTo>
                  <a:cubicBezTo>
                    <a:pt x="5642318" y="634683"/>
                    <a:pt x="5746095" y="564437"/>
                    <a:pt x="5861491" y="564444"/>
                  </a:cubicBezTo>
                  <a:lnTo>
                    <a:pt x="6043807" y="564444"/>
                  </a:lnTo>
                  <a:cubicBezTo>
                    <a:pt x="6159203" y="564437"/>
                    <a:pt x="6262980" y="634683"/>
                    <a:pt x="6305850" y="741821"/>
                  </a:cubicBezTo>
                  <a:lnTo>
                    <a:pt x="6375982" y="917222"/>
                  </a:lnTo>
                  <a:lnTo>
                    <a:pt x="6566553" y="1361934"/>
                  </a:lnTo>
                  <a:cubicBezTo>
                    <a:pt x="6571228" y="1372839"/>
                    <a:pt x="6570107" y="1385363"/>
                    <a:pt x="6563572" y="1395265"/>
                  </a:cubicBezTo>
                  <a:cubicBezTo>
                    <a:pt x="6557037" y="1405168"/>
                    <a:pt x="6545962" y="1411122"/>
                    <a:pt x="6534097" y="1411111"/>
                  </a:cubicBezTo>
                  <a:lnTo>
                    <a:pt x="6469045" y="1411111"/>
                  </a:lnTo>
                  <a:cubicBezTo>
                    <a:pt x="6412607" y="1411105"/>
                    <a:pt x="6361601" y="1377471"/>
                    <a:pt x="6339364" y="1325598"/>
                  </a:cubicBezTo>
                  <a:lnTo>
                    <a:pt x="6185341" y="966258"/>
                  </a:lnTo>
                  <a:cubicBezTo>
                    <a:pt x="6182096" y="958709"/>
                    <a:pt x="6170736" y="961884"/>
                    <a:pt x="6171865" y="969998"/>
                  </a:cubicBezTo>
                  <a:lnTo>
                    <a:pt x="6234871" y="1411111"/>
                  </a:lnTo>
                  <a:lnTo>
                    <a:pt x="6302252" y="2219607"/>
                  </a:lnTo>
                  <a:cubicBezTo>
                    <a:pt x="6303060" y="2229429"/>
                    <a:pt x="6299723" y="2239141"/>
                    <a:pt x="6293048" y="2246392"/>
                  </a:cubicBezTo>
                  <a:cubicBezTo>
                    <a:pt x="6286374" y="2253643"/>
                    <a:pt x="6276970" y="2257771"/>
                    <a:pt x="6267115" y="2257778"/>
                  </a:cubicBezTo>
                  <a:lnTo>
                    <a:pt x="6213281" y="2257778"/>
                  </a:lnTo>
                  <a:cubicBezTo>
                    <a:pt x="6144299" y="2257786"/>
                    <a:pt x="6085423" y="2207921"/>
                    <a:pt x="6074075" y="2139879"/>
                  </a:cubicBezTo>
                  <a:lnTo>
                    <a:pt x="5959704" y="1452880"/>
                  </a:lnTo>
                  <a:cubicBezTo>
                    <a:pt x="5958364" y="1444978"/>
                    <a:pt x="5947075" y="1444978"/>
                    <a:pt x="5945735" y="1452880"/>
                  </a:cubicBezTo>
                  <a:lnTo>
                    <a:pt x="5831294" y="2139879"/>
                  </a:lnTo>
                  <a:cubicBezTo>
                    <a:pt x="5819942" y="2207948"/>
                    <a:pt x="5761025" y="2257821"/>
                    <a:pt x="5692017" y="2257778"/>
                  </a:cubicBezTo>
                  <a:lnTo>
                    <a:pt x="5638183" y="2257778"/>
                  </a:lnTo>
                  <a:cubicBezTo>
                    <a:pt x="5628328" y="2257771"/>
                    <a:pt x="5618924" y="2253643"/>
                    <a:pt x="5612250" y="2246392"/>
                  </a:cubicBezTo>
                  <a:cubicBezTo>
                    <a:pt x="5605575" y="2239141"/>
                    <a:pt x="5602238" y="2229429"/>
                    <a:pt x="5603046" y="2219607"/>
                  </a:cubicBezTo>
                  <a:lnTo>
                    <a:pt x="5670427" y="1411111"/>
                  </a:lnTo>
                  <a:lnTo>
                    <a:pt x="5733433" y="969998"/>
                  </a:lnTo>
                  <a:moveTo>
                    <a:pt x="7286149" y="0"/>
                  </a:moveTo>
                  <a:cubicBezTo>
                    <a:pt x="7169248" y="0"/>
                    <a:pt x="7074482" y="94766"/>
                    <a:pt x="7074482" y="211667"/>
                  </a:cubicBezTo>
                  <a:lnTo>
                    <a:pt x="7074482" y="282222"/>
                  </a:lnTo>
                  <a:cubicBezTo>
                    <a:pt x="7074482" y="399122"/>
                    <a:pt x="7169248" y="493889"/>
                    <a:pt x="7286149" y="493889"/>
                  </a:cubicBezTo>
                  <a:cubicBezTo>
                    <a:pt x="7403050" y="493889"/>
                    <a:pt x="7497816" y="399122"/>
                    <a:pt x="7497816" y="282222"/>
                  </a:cubicBezTo>
                  <a:lnTo>
                    <a:pt x="7497816" y="211667"/>
                  </a:lnTo>
                  <a:cubicBezTo>
                    <a:pt x="7497816" y="94766"/>
                    <a:pt x="7403050" y="0"/>
                    <a:pt x="7286149" y="0"/>
                  </a:cubicBezTo>
                  <a:moveTo>
                    <a:pt x="7066933" y="969998"/>
                  </a:moveTo>
                  <a:cubicBezTo>
                    <a:pt x="7068132" y="961884"/>
                    <a:pt x="7056703" y="958709"/>
                    <a:pt x="7053528" y="966258"/>
                  </a:cubicBezTo>
                  <a:lnTo>
                    <a:pt x="6899504" y="1325598"/>
                  </a:lnTo>
                  <a:cubicBezTo>
                    <a:pt x="6877248" y="1377518"/>
                    <a:pt x="6826172" y="1411161"/>
                    <a:pt x="6769682" y="1411111"/>
                  </a:cubicBezTo>
                  <a:lnTo>
                    <a:pt x="6704630" y="1411111"/>
                  </a:lnTo>
                  <a:cubicBezTo>
                    <a:pt x="6692766" y="1411122"/>
                    <a:pt x="6681691" y="1405168"/>
                    <a:pt x="6675155" y="1395265"/>
                  </a:cubicBezTo>
                  <a:cubicBezTo>
                    <a:pt x="6668620" y="1385363"/>
                    <a:pt x="6667500" y="1372839"/>
                    <a:pt x="6672175" y="1361934"/>
                  </a:cubicBezTo>
                  <a:lnTo>
                    <a:pt x="6862816" y="917222"/>
                  </a:lnTo>
                  <a:lnTo>
                    <a:pt x="6932948" y="741821"/>
                  </a:lnTo>
                  <a:cubicBezTo>
                    <a:pt x="6975818" y="634683"/>
                    <a:pt x="7079594" y="564437"/>
                    <a:pt x="7194991" y="564444"/>
                  </a:cubicBezTo>
                  <a:lnTo>
                    <a:pt x="7377307" y="564444"/>
                  </a:lnTo>
                  <a:cubicBezTo>
                    <a:pt x="7492704" y="564437"/>
                    <a:pt x="7596480" y="634683"/>
                    <a:pt x="7639350" y="741821"/>
                  </a:cubicBezTo>
                  <a:lnTo>
                    <a:pt x="7709482" y="917222"/>
                  </a:lnTo>
                  <a:lnTo>
                    <a:pt x="7900053" y="1361934"/>
                  </a:lnTo>
                  <a:cubicBezTo>
                    <a:pt x="7904728" y="1372839"/>
                    <a:pt x="7903607" y="1385363"/>
                    <a:pt x="7897072" y="1395265"/>
                  </a:cubicBezTo>
                  <a:cubicBezTo>
                    <a:pt x="7890537" y="1405168"/>
                    <a:pt x="7879462" y="1411122"/>
                    <a:pt x="7867597" y="1411111"/>
                  </a:cubicBezTo>
                  <a:lnTo>
                    <a:pt x="7802545" y="1411111"/>
                  </a:lnTo>
                  <a:cubicBezTo>
                    <a:pt x="7746107" y="1411105"/>
                    <a:pt x="7695101" y="1377471"/>
                    <a:pt x="7672864" y="1325598"/>
                  </a:cubicBezTo>
                  <a:lnTo>
                    <a:pt x="7518841" y="966258"/>
                  </a:lnTo>
                  <a:cubicBezTo>
                    <a:pt x="7515595" y="958709"/>
                    <a:pt x="7504236" y="961884"/>
                    <a:pt x="7505365" y="969998"/>
                  </a:cubicBezTo>
                  <a:lnTo>
                    <a:pt x="7568371" y="1411111"/>
                  </a:lnTo>
                  <a:lnTo>
                    <a:pt x="7635752" y="2219607"/>
                  </a:lnTo>
                  <a:cubicBezTo>
                    <a:pt x="7636560" y="2229429"/>
                    <a:pt x="7633222" y="2239141"/>
                    <a:pt x="7626548" y="2246392"/>
                  </a:cubicBezTo>
                  <a:cubicBezTo>
                    <a:pt x="7619874" y="2253643"/>
                    <a:pt x="7610470" y="2257771"/>
                    <a:pt x="7600615" y="2257778"/>
                  </a:cubicBezTo>
                  <a:lnTo>
                    <a:pt x="7546781" y="2257778"/>
                  </a:lnTo>
                  <a:cubicBezTo>
                    <a:pt x="7477799" y="2257786"/>
                    <a:pt x="7418922" y="2207921"/>
                    <a:pt x="7407575" y="2139879"/>
                  </a:cubicBezTo>
                  <a:lnTo>
                    <a:pt x="7293204" y="1452880"/>
                  </a:lnTo>
                  <a:cubicBezTo>
                    <a:pt x="7291864" y="1444978"/>
                    <a:pt x="7280575" y="1444978"/>
                    <a:pt x="7279235" y="1452880"/>
                  </a:cubicBezTo>
                  <a:lnTo>
                    <a:pt x="7164794" y="2139879"/>
                  </a:lnTo>
                  <a:cubicBezTo>
                    <a:pt x="7153442" y="2207948"/>
                    <a:pt x="7094525" y="2257821"/>
                    <a:pt x="7025517" y="2257778"/>
                  </a:cubicBezTo>
                  <a:lnTo>
                    <a:pt x="6971683" y="2257778"/>
                  </a:lnTo>
                  <a:cubicBezTo>
                    <a:pt x="6961828" y="2257771"/>
                    <a:pt x="6952424" y="2253643"/>
                    <a:pt x="6945750" y="2246392"/>
                  </a:cubicBezTo>
                  <a:cubicBezTo>
                    <a:pt x="6939076" y="2239141"/>
                    <a:pt x="6935738" y="2229429"/>
                    <a:pt x="6936546" y="2219607"/>
                  </a:cubicBezTo>
                  <a:lnTo>
                    <a:pt x="7003927" y="1411111"/>
                  </a:lnTo>
                  <a:lnTo>
                    <a:pt x="7066933" y="969998"/>
                  </a:lnTo>
                </a:path>
              </a:pathLst>
            </a:custGeom>
            <a:solidFill>
              <a:srgbClr val="F16B7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988EA064-3CD4-BD8A-AA2C-8ED06B291F9C}"/>
                </a:ext>
              </a:extLst>
            </p:cNvPr>
            <p:cNvSpPr/>
            <p:nvPr/>
          </p:nvSpPr>
          <p:spPr>
            <a:xfrm>
              <a:off x="14463920" y="7593702"/>
              <a:ext cx="4595332" cy="1312561"/>
            </a:xfrm>
            <a:custGeom>
              <a:avLst/>
              <a:gdLst/>
              <a:ahLst/>
              <a:cxnLst/>
              <a:rect l="l" t="t" r="r" b="b"/>
              <a:pathLst>
                <a:path w="7904728" h="2257821">
                  <a:moveTo>
                    <a:pt x="618649" y="0"/>
                  </a:moveTo>
                  <a:cubicBezTo>
                    <a:pt x="501749" y="0"/>
                    <a:pt x="406982" y="94766"/>
                    <a:pt x="406982" y="211667"/>
                  </a:cubicBezTo>
                  <a:lnTo>
                    <a:pt x="406982" y="282222"/>
                  </a:lnTo>
                  <a:cubicBezTo>
                    <a:pt x="406982" y="399122"/>
                    <a:pt x="501749" y="493889"/>
                    <a:pt x="618649" y="493889"/>
                  </a:cubicBezTo>
                  <a:cubicBezTo>
                    <a:pt x="735549" y="493889"/>
                    <a:pt x="830316" y="399122"/>
                    <a:pt x="830316" y="282222"/>
                  </a:cubicBezTo>
                  <a:lnTo>
                    <a:pt x="830316" y="211667"/>
                  </a:lnTo>
                  <a:cubicBezTo>
                    <a:pt x="830316" y="94766"/>
                    <a:pt x="735549" y="0"/>
                    <a:pt x="618649" y="0"/>
                  </a:cubicBezTo>
                  <a:moveTo>
                    <a:pt x="399433" y="969998"/>
                  </a:moveTo>
                  <a:cubicBezTo>
                    <a:pt x="400632" y="961884"/>
                    <a:pt x="389202" y="958709"/>
                    <a:pt x="386027" y="966258"/>
                  </a:cubicBezTo>
                  <a:lnTo>
                    <a:pt x="232005" y="1325598"/>
                  </a:lnTo>
                  <a:cubicBezTo>
                    <a:pt x="209748" y="1377518"/>
                    <a:pt x="158672" y="1411161"/>
                    <a:pt x="102182" y="1411111"/>
                  </a:cubicBezTo>
                  <a:lnTo>
                    <a:pt x="37130" y="1411111"/>
                  </a:lnTo>
                  <a:cubicBezTo>
                    <a:pt x="25266" y="1411122"/>
                    <a:pt x="14190" y="1405168"/>
                    <a:pt x="7655" y="1395265"/>
                  </a:cubicBezTo>
                  <a:cubicBezTo>
                    <a:pt x="1120" y="1385363"/>
                    <a:pt x="0" y="1372839"/>
                    <a:pt x="4675" y="1361934"/>
                  </a:cubicBezTo>
                  <a:lnTo>
                    <a:pt x="195316" y="917222"/>
                  </a:lnTo>
                  <a:lnTo>
                    <a:pt x="265448" y="741821"/>
                  </a:lnTo>
                  <a:cubicBezTo>
                    <a:pt x="308318" y="634683"/>
                    <a:pt x="412094" y="564437"/>
                    <a:pt x="527491" y="564444"/>
                  </a:cubicBezTo>
                  <a:lnTo>
                    <a:pt x="709807" y="564444"/>
                  </a:lnTo>
                  <a:cubicBezTo>
                    <a:pt x="825204" y="564437"/>
                    <a:pt x="928980" y="634683"/>
                    <a:pt x="971850" y="741821"/>
                  </a:cubicBezTo>
                  <a:lnTo>
                    <a:pt x="1041982" y="917222"/>
                  </a:lnTo>
                  <a:lnTo>
                    <a:pt x="1232553" y="1361934"/>
                  </a:lnTo>
                  <a:cubicBezTo>
                    <a:pt x="1237228" y="1372839"/>
                    <a:pt x="1236108" y="1385363"/>
                    <a:pt x="1229572" y="1395265"/>
                  </a:cubicBezTo>
                  <a:cubicBezTo>
                    <a:pt x="1223037" y="1405168"/>
                    <a:pt x="1211962" y="1411122"/>
                    <a:pt x="1200097" y="1411111"/>
                  </a:cubicBezTo>
                  <a:lnTo>
                    <a:pt x="1135045" y="1411111"/>
                  </a:lnTo>
                  <a:cubicBezTo>
                    <a:pt x="1078607" y="1411105"/>
                    <a:pt x="1027601" y="1377471"/>
                    <a:pt x="1005364" y="1325598"/>
                  </a:cubicBezTo>
                  <a:lnTo>
                    <a:pt x="851341" y="966258"/>
                  </a:lnTo>
                  <a:cubicBezTo>
                    <a:pt x="848096" y="958709"/>
                    <a:pt x="836736" y="961884"/>
                    <a:pt x="837865" y="969998"/>
                  </a:cubicBezTo>
                  <a:lnTo>
                    <a:pt x="900871" y="1411111"/>
                  </a:lnTo>
                  <a:lnTo>
                    <a:pt x="968252" y="2219607"/>
                  </a:lnTo>
                  <a:cubicBezTo>
                    <a:pt x="969060" y="2229429"/>
                    <a:pt x="965723" y="2239141"/>
                    <a:pt x="959048" y="2246392"/>
                  </a:cubicBezTo>
                  <a:cubicBezTo>
                    <a:pt x="952374" y="2253643"/>
                    <a:pt x="942970" y="2257771"/>
                    <a:pt x="933115" y="2257778"/>
                  </a:cubicBezTo>
                  <a:lnTo>
                    <a:pt x="879281" y="2257778"/>
                  </a:lnTo>
                  <a:cubicBezTo>
                    <a:pt x="810300" y="2257786"/>
                    <a:pt x="751423" y="2207921"/>
                    <a:pt x="740075" y="2139879"/>
                  </a:cubicBezTo>
                  <a:lnTo>
                    <a:pt x="625705" y="1452880"/>
                  </a:lnTo>
                  <a:cubicBezTo>
                    <a:pt x="624364" y="1444978"/>
                    <a:pt x="613075" y="1444978"/>
                    <a:pt x="611735" y="1452880"/>
                  </a:cubicBezTo>
                  <a:lnTo>
                    <a:pt x="497293" y="2139879"/>
                  </a:lnTo>
                  <a:cubicBezTo>
                    <a:pt x="485942" y="2207948"/>
                    <a:pt x="427025" y="2257821"/>
                    <a:pt x="358017" y="2257778"/>
                  </a:cubicBezTo>
                  <a:lnTo>
                    <a:pt x="304183" y="2257778"/>
                  </a:lnTo>
                  <a:cubicBezTo>
                    <a:pt x="294328" y="2257771"/>
                    <a:pt x="284924" y="2253643"/>
                    <a:pt x="278250" y="2246392"/>
                  </a:cubicBezTo>
                  <a:cubicBezTo>
                    <a:pt x="271575" y="2239141"/>
                    <a:pt x="268238" y="2229429"/>
                    <a:pt x="269046" y="2219607"/>
                  </a:cubicBezTo>
                  <a:lnTo>
                    <a:pt x="336427" y="1411111"/>
                  </a:lnTo>
                  <a:lnTo>
                    <a:pt x="399433" y="969998"/>
                  </a:lnTo>
                  <a:moveTo>
                    <a:pt x="1952149" y="0"/>
                  </a:moveTo>
                  <a:cubicBezTo>
                    <a:pt x="1835249" y="0"/>
                    <a:pt x="1740482" y="94766"/>
                    <a:pt x="1740482" y="211667"/>
                  </a:cubicBezTo>
                  <a:lnTo>
                    <a:pt x="1740482" y="282222"/>
                  </a:lnTo>
                  <a:cubicBezTo>
                    <a:pt x="1740482" y="399122"/>
                    <a:pt x="1835249" y="493889"/>
                    <a:pt x="1952149" y="493889"/>
                  </a:cubicBezTo>
                  <a:cubicBezTo>
                    <a:pt x="2069049" y="493889"/>
                    <a:pt x="2163816" y="399122"/>
                    <a:pt x="2163816" y="282222"/>
                  </a:cubicBezTo>
                  <a:lnTo>
                    <a:pt x="2163816" y="211667"/>
                  </a:lnTo>
                  <a:cubicBezTo>
                    <a:pt x="2163816" y="94766"/>
                    <a:pt x="2069049" y="0"/>
                    <a:pt x="1952149" y="0"/>
                  </a:cubicBezTo>
                  <a:moveTo>
                    <a:pt x="1732933" y="969998"/>
                  </a:moveTo>
                  <a:cubicBezTo>
                    <a:pt x="1734132" y="961884"/>
                    <a:pt x="1722702" y="958709"/>
                    <a:pt x="1719527" y="966258"/>
                  </a:cubicBezTo>
                  <a:lnTo>
                    <a:pt x="1565505" y="1325598"/>
                  </a:lnTo>
                  <a:cubicBezTo>
                    <a:pt x="1543248" y="1377518"/>
                    <a:pt x="1492172" y="1411161"/>
                    <a:pt x="1435682" y="1411111"/>
                  </a:cubicBezTo>
                  <a:lnTo>
                    <a:pt x="1370630" y="1411111"/>
                  </a:lnTo>
                  <a:cubicBezTo>
                    <a:pt x="1358766" y="1411122"/>
                    <a:pt x="1347690" y="1405168"/>
                    <a:pt x="1341155" y="1395265"/>
                  </a:cubicBezTo>
                  <a:cubicBezTo>
                    <a:pt x="1334620" y="1385363"/>
                    <a:pt x="1333500" y="1372839"/>
                    <a:pt x="1338175" y="1361934"/>
                  </a:cubicBezTo>
                  <a:lnTo>
                    <a:pt x="1528816" y="917222"/>
                  </a:lnTo>
                  <a:lnTo>
                    <a:pt x="1598948" y="741821"/>
                  </a:lnTo>
                  <a:cubicBezTo>
                    <a:pt x="1641818" y="634683"/>
                    <a:pt x="1745595" y="564437"/>
                    <a:pt x="1860991" y="564444"/>
                  </a:cubicBezTo>
                  <a:lnTo>
                    <a:pt x="2043307" y="564444"/>
                  </a:lnTo>
                  <a:cubicBezTo>
                    <a:pt x="2158703" y="564437"/>
                    <a:pt x="2262480" y="634683"/>
                    <a:pt x="2305350" y="741821"/>
                  </a:cubicBezTo>
                  <a:lnTo>
                    <a:pt x="2375482" y="917222"/>
                  </a:lnTo>
                  <a:lnTo>
                    <a:pt x="2566053" y="1361934"/>
                  </a:lnTo>
                  <a:cubicBezTo>
                    <a:pt x="2570728" y="1372839"/>
                    <a:pt x="2569608" y="1385363"/>
                    <a:pt x="2563072" y="1395265"/>
                  </a:cubicBezTo>
                  <a:cubicBezTo>
                    <a:pt x="2556537" y="1405168"/>
                    <a:pt x="2545462" y="1411122"/>
                    <a:pt x="2533597" y="1411111"/>
                  </a:cubicBezTo>
                  <a:lnTo>
                    <a:pt x="2468545" y="1411111"/>
                  </a:lnTo>
                  <a:cubicBezTo>
                    <a:pt x="2412107" y="1411105"/>
                    <a:pt x="2361101" y="1377471"/>
                    <a:pt x="2338864" y="1325598"/>
                  </a:cubicBezTo>
                  <a:lnTo>
                    <a:pt x="2184841" y="966258"/>
                  </a:lnTo>
                  <a:cubicBezTo>
                    <a:pt x="2181596" y="958709"/>
                    <a:pt x="2170236" y="961884"/>
                    <a:pt x="2171365" y="969998"/>
                  </a:cubicBezTo>
                  <a:lnTo>
                    <a:pt x="2234371" y="1411111"/>
                  </a:lnTo>
                  <a:lnTo>
                    <a:pt x="2301752" y="2219607"/>
                  </a:lnTo>
                  <a:cubicBezTo>
                    <a:pt x="2302560" y="2229429"/>
                    <a:pt x="2299223" y="2239141"/>
                    <a:pt x="2292548" y="2246392"/>
                  </a:cubicBezTo>
                  <a:cubicBezTo>
                    <a:pt x="2285874" y="2253643"/>
                    <a:pt x="2276470" y="2257771"/>
                    <a:pt x="2266615" y="2257778"/>
                  </a:cubicBezTo>
                  <a:lnTo>
                    <a:pt x="2212781" y="2257778"/>
                  </a:lnTo>
                  <a:cubicBezTo>
                    <a:pt x="2143800" y="2257786"/>
                    <a:pt x="2084923" y="2207921"/>
                    <a:pt x="2073575" y="2139879"/>
                  </a:cubicBezTo>
                  <a:lnTo>
                    <a:pt x="1959205" y="1452880"/>
                  </a:lnTo>
                  <a:cubicBezTo>
                    <a:pt x="1957864" y="1444978"/>
                    <a:pt x="1946575" y="1444978"/>
                    <a:pt x="1945234" y="1452880"/>
                  </a:cubicBezTo>
                  <a:lnTo>
                    <a:pt x="1830793" y="2139879"/>
                  </a:lnTo>
                  <a:cubicBezTo>
                    <a:pt x="1819442" y="2207948"/>
                    <a:pt x="1760525" y="2257821"/>
                    <a:pt x="1691517" y="2257778"/>
                  </a:cubicBezTo>
                  <a:lnTo>
                    <a:pt x="1637683" y="2257778"/>
                  </a:lnTo>
                  <a:cubicBezTo>
                    <a:pt x="1627828" y="2257771"/>
                    <a:pt x="1618424" y="2253643"/>
                    <a:pt x="1611750" y="2246392"/>
                  </a:cubicBezTo>
                  <a:cubicBezTo>
                    <a:pt x="1605075" y="2239141"/>
                    <a:pt x="1601738" y="2229429"/>
                    <a:pt x="1602546" y="2219607"/>
                  </a:cubicBezTo>
                  <a:lnTo>
                    <a:pt x="1669927" y="1411111"/>
                  </a:lnTo>
                  <a:lnTo>
                    <a:pt x="1732933" y="969998"/>
                  </a:lnTo>
                  <a:moveTo>
                    <a:pt x="3285649" y="0"/>
                  </a:moveTo>
                  <a:cubicBezTo>
                    <a:pt x="3168749" y="0"/>
                    <a:pt x="3073982" y="94766"/>
                    <a:pt x="3073982" y="211667"/>
                  </a:cubicBezTo>
                  <a:lnTo>
                    <a:pt x="3073982" y="282222"/>
                  </a:lnTo>
                  <a:cubicBezTo>
                    <a:pt x="3073982" y="399122"/>
                    <a:pt x="3168749" y="493889"/>
                    <a:pt x="3285649" y="493889"/>
                  </a:cubicBezTo>
                  <a:cubicBezTo>
                    <a:pt x="3402549" y="493889"/>
                    <a:pt x="3497316" y="399122"/>
                    <a:pt x="3497316" y="282222"/>
                  </a:cubicBezTo>
                  <a:lnTo>
                    <a:pt x="3497316" y="211667"/>
                  </a:lnTo>
                  <a:cubicBezTo>
                    <a:pt x="3497316" y="94766"/>
                    <a:pt x="3402549" y="0"/>
                    <a:pt x="3285649" y="0"/>
                  </a:cubicBezTo>
                  <a:moveTo>
                    <a:pt x="3066433" y="969998"/>
                  </a:moveTo>
                  <a:cubicBezTo>
                    <a:pt x="3067632" y="961884"/>
                    <a:pt x="3056202" y="958709"/>
                    <a:pt x="3053027" y="966258"/>
                  </a:cubicBezTo>
                  <a:lnTo>
                    <a:pt x="2899005" y="1325598"/>
                  </a:lnTo>
                  <a:cubicBezTo>
                    <a:pt x="2876748" y="1377518"/>
                    <a:pt x="2825672" y="1411161"/>
                    <a:pt x="2769182" y="1411111"/>
                  </a:cubicBezTo>
                  <a:lnTo>
                    <a:pt x="2704130" y="1411111"/>
                  </a:lnTo>
                  <a:cubicBezTo>
                    <a:pt x="2692266" y="1411122"/>
                    <a:pt x="2681190" y="1405168"/>
                    <a:pt x="2674655" y="1395265"/>
                  </a:cubicBezTo>
                  <a:cubicBezTo>
                    <a:pt x="2668120" y="1385363"/>
                    <a:pt x="2667000" y="1372839"/>
                    <a:pt x="2671675" y="1361934"/>
                  </a:cubicBezTo>
                  <a:lnTo>
                    <a:pt x="2862316" y="917222"/>
                  </a:lnTo>
                  <a:lnTo>
                    <a:pt x="2932448" y="741821"/>
                  </a:lnTo>
                  <a:cubicBezTo>
                    <a:pt x="2975318" y="634683"/>
                    <a:pt x="3079095" y="564437"/>
                    <a:pt x="3194491" y="564444"/>
                  </a:cubicBezTo>
                  <a:lnTo>
                    <a:pt x="3376807" y="564444"/>
                  </a:lnTo>
                  <a:cubicBezTo>
                    <a:pt x="3492203" y="564437"/>
                    <a:pt x="3595980" y="634683"/>
                    <a:pt x="3638850" y="741821"/>
                  </a:cubicBezTo>
                  <a:lnTo>
                    <a:pt x="3708982" y="917222"/>
                  </a:lnTo>
                  <a:lnTo>
                    <a:pt x="3899553" y="1361934"/>
                  </a:lnTo>
                  <a:cubicBezTo>
                    <a:pt x="3904228" y="1372839"/>
                    <a:pt x="3903107" y="1385363"/>
                    <a:pt x="3896572" y="1395265"/>
                  </a:cubicBezTo>
                  <a:cubicBezTo>
                    <a:pt x="3890037" y="1405168"/>
                    <a:pt x="3878962" y="1411122"/>
                    <a:pt x="3867097" y="1411111"/>
                  </a:cubicBezTo>
                  <a:lnTo>
                    <a:pt x="3802045" y="1411111"/>
                  </a:lnTo>
                  <a:cubicBezTo>
                    <a:pt x="3745607" y="1411105"/>
                    <a:pt x="3694601" y="1377471"/>
                    <a:pt x="3672364" y="1325598"/>
                  </a:cubicBezTo>
                  <a:lnTo>
                    <a:pt x="3518341" y="966258"/>
                  </a:lnTo>
                  <a:cubicBezTo>
                    <a:pt x="3515096" y="958709"/>
                    <a:pt x="3503736" y="961884"/>
                    <a:pt x="3504865" y="969998"/>
                  </a:cubicBezTo>
                  <a:lnTo>
                    <a:pt x="3567871" y="1411111"/>
                  </a:lnTo>
                  <a:lnTo>
                    <a:pt x="3635252" y="2219607"/>
                  </a:lnTo>
                  <a:cubicBezTo>
                    <a:pt x="3636060" y="2229429"/>
                    <a:pt x="3632723" y="2239141"/>
                    <a:pt x="3626048" y="2246392"/>
                  </a:cubicBezTo>
                  <a:cubicBezTo>
                    <a:pt x="3619374" y="2253643"/>
                    <a:pt x="3609970" y="2257771"/>
                    <a:pt x="3600115" y="2257778"/>
                  </a:cubicBezTo>
                  <a:lnTo>
                    <a:pt x="3546281" y="2257778"/>
                  </a:lnTo>
                  <a:cubicBezTo>
                    <a:pt x="3477299" y="2257786"/>
                    <a:pt x="3418423" y="2207921"/>
                    <a:pt x="3407075" y="2139879"/>
                  </a:cubicBezTo>
                  <a:lnTo>
                    <a:pt x="3292704" y="1452880"/>
                  </a:lnTo>
                  <a:cubicBezTo>
                    <a:pt x="3291364" y="1444978"/>
                    <a:pt x="3280075" y="1444978"/>
                    <a:pt x="3278735" y="1452880"/>
                  </a:cubicBezTo>
                  <a:lnTo>
                    <a:pt x="3164293" y="2139879"/>
                  </a:lnTo>
                  <a:cubicBezTo>
                    <a:pt x="3152942" y="2207948"/>
                    <a:pt x="3094025" y="2257821"/>
                    <a:pt x="3025017" y="2257778"/>
                  </a:cubicBezTo>
                  <a:lnTo>
                    <a:pt x="2971183" y="2257778"/>
                  </a:lnTo>
                  <a:cubicBezTo>
                    <a:pt x="2961328" y="2257771"/>
                    <a:pt x="2951924" y="2253643"/>
                    <a:pt x="2945250" y="2246392"/>
                  </a:cubicBezTo>
                  <a:cubicBezTo>
                    <a:pt x="2938575" y="2239141"/>
                    <a:pt x="2935238" y="2229429"/>
                    <a:pt x="2936046" y="2219607"/>
                  </a:cubicBezTo>
                  <a:lnTo>
                    <a:pt x="3003427" y="1411111"/>
                  </a:lnTo>
                  <a:lnTo>
                    <a:pt x="3066433" y="969998"/>
                  </a:lnTo>
                  <a:moveTo>
                    <a:pt x="4619149" y="0"/>
                  </a:moveTo>
                  <a:cubicBezTo>
                    <a:pt x="4502249" y="0"/>
                    <a:pt x="4407482" y="94766"/>
                    <a:pt x="4407482" y="211667"/>
                  </a:cubicBezTo>
                  <a:lnTo>
                    <a:pt x="4407482" y="282222"/>
                  </a:lnTo>
                  <a:cubicBezTo>
                    <a:pt x="4407482" y="399122"/>
                    <a:pt x="4502249" y="493889"/>
                    <a:pt x="4619149" y="493889"/>
                  </a:cubicBezTo>
                  <a:cubicBezTo>
                    <a:pt x="4736049" y="493889"/>
                    <a:pt x="4830816" y="399122"/>
                    <a:pt x="4830816" y="282222"/>
                  </a:cubicBezTo>
                  <a:lnTo>
                    <a:pt x="4830816" y="211667"/>
                  </a:lnTo>
                  <a:cubicBezTo>
                    <a:pt x="4830816" y="94766"/>
                    <a:pt x="4736049" y="0"/>
                    <a:pt x="4619149" y="0"/>
                  </a:cubicBezTo>
                  <a:moveTo>
                    <a:pt x="4399933" y="969998"/>
                  </a:moveTo>
                  <a:cubicBezTo>
                    <a:pt x="4401132" y="961884"/>
                    <a:pt x="4389702" y="958709"/>
                    <a:pt x="4386527" y="966258"/>
                  </a:cubicBezTo>
                  <a:lnTo>
                    <a:pt x="4232504" y="1325598"/>
                  </a:lnTo>
                  <a:cubicBezTo>
                    <a:pt x="4210248" y="1377518"/>
                    <a:pt x="4159172" y="1411161"/>
                    <a:pt x="4102682" y="1411111"/>
                  </a:cubicBezTo>
                  <a:lnTo>
                    <a:pt x="4037630" y="1411111"/>
                  </a:lnTo>
                  <a:cubicBezTo>
                    <a:pt x="4025765" y="1411122"/>
                    <a:pt x="4014691" y="1405168"/>
                    <a:pt x="4008155" y="1395265"/>
                  </a:cubicBezTo>
                  <a:cubicBezTo>
                    <a:pt x="4001620" y="1385363"/>
                    <a:pt x="4000500" y="1372839"/>
                    <a:pt x="4005174" y="1361934"/>
                  </a:cubicBezTo>
                  <a:lnTo>
                    <a:pt x="4195816" y="917222"/>
                  </a:lnTo>
                  <a:lnTo>
                    <a:pt x="4265948" y="741821"/>
                  </a:lnTo>
                  <a:cubicBezTo>
                    <a:pt x="4308818" y="634683"/>
                    <a:pt x="4412595" y="564437"/>
                    <a:pt x="4527991" y="564444"/>
                  </a:cubicBezTo>
                  <a:lnTo>
                    <a:pt x="4710307" y="564444"/>
                  </a:lnTo>
                  <a:cubicBezTo>
                    <a:pt x="4825703" y="564437"/>
                    <a:pt x="4929480" y="634683"/>
                    <a:pt x="4972350" y="741821"/>
                  </a:cubicBezTo>
                  <a:lnTo>
                    <a:pt x="5042482" y="917222"/>
                  </a:lnTo>
                  <a:lnTo>
                    <a:pt x="5233053" y="1361934"/>
                  </a:lnTo>
                  <a:cubicBezTo>
                    <a:pt x="5237728" y="1372839"/>
                    <a:pt x="5236607" y="1385363"/>
                    <a:pt x="5230072" y="1395265"/>
                  </a:cubicBezTo>
                  <a:cubicBezTo>
                    <a:pt x="5223537" y="1405168"/>
                    <a:pt x="5212462" y="1411122"/>
                    <a:pt x="5200597" y="1411111"/>
                  </a:cubicBezTo>
                  <a:lnTo>
                    <a:pt x="5135545" y="1411111"/>
                  </a:lnTo>
                  <a:cubicBezTo>
                    <a:pt x="5079107" y="1411105"/>
                    <a:pt x="5028101" y="1377471"/>
                    <a:pt x="5005864" y="1325598"/>
                  </a:cubicBezTo>
                  <a:lnTo>
                    <a:pt x="4851841" y="966258"/>
                  </a:lnTo>
                  <a:cubicBezTo>
                    <a:pt x="4848596" y="958709"/>
                    <a:pt x="4837236" y="961884"/>
                    <a:pt x="4838365" y="969998"/>
                  </a:cubicBezTo>
                  <a:lnTo>
                    <a:pt x="4901371" y="1411111"/>
                  </a:lnTo>
                  <a:lnTo>
                    <a:pt x="4968752" y="2219607"/>
                  </a:lnTo>
                  <a:cubicBezTo>
                    <a:pt x="4969560" y="2229429"/>
                    <a:pt x="4966223" y="2239141"/>
                    <a:pt x="4959548" y="2246392"/>
                  </a:cubicBezTo>
                  <a:cubicBezTo>
                    <a:pt x="4952874" y="2253643"/>
                    <a:pt x="4943470" y="2257771"/>
                    <a:pt x="4933615" y="2257778"/>
                  </a:cubicBezTo>
                  <a:lnTo>
                    <a:pt x="4879781" y="2257778"/>
                  </a:lnTo>
                  <a:cubicBezTo>
                    <a:pt x="4810799" y="2257786"/>
                    <a:pt x="4751923" y="2207921"/>
                    <a:pt x="4740575" y="2139879"/>
                  </a:cubicBezTo>
                  <a:lnTo>
                    <a:pt x="4626204" y="1452880"/>
                  </a:lnTo>
                  <a:cubicBezTo>
                    <a:pt x="4624864" y="1444978"/>
                    <a:pt x="4613575" y="1444978"/>
                    <a:pt x="4612235" y="1452880"/>
                  </a:cubicBezTo>
                  <a:lnTo>
                    <a:pt x="4497794" y="2139879"/>
                  </a:lnTo>
                  <a:cubicBezTo>
                    <a:pt x="4486442" y="2207948"/>
                    <a:pt x="4427525" y="2257821"/>
                    <a:pt x="4358517" y="2257778"/>
                  </a:cubicBezTo>
                  <a:lnTo>
                    <a:pt x="4304683" y="2257778"/>
                  </a:lnTo>
                  <a:cubicBezTo>
                    <a:pt x="4294828" y="2257771"/>
                    <a:pt x="4285424" y="2253643"/>
                    <a:pt x="4278750" y="2246392"/>
                  </a:cubicBezTo>
                  <a:cubicBezTo>
                    <a:pt x="4272075" y="2239141"/>
                    <a:pt x="4268738" y="2229429"/>
                    <a:pt x="4269546" y="2219607"/>
                  </a:cubicBezTo>
                  <a:lnTo>
                    <a:pt x="4336927" y="1411111"/>
                  </a:lnTo>
                  <a:lnTo>
                    <a:pt x="4399933" y="969998"/>
                  </a:lnTo>
                  <a:moveTo>
                    <a:pt x="5952649" y="0"/>
                  </a:moveTo>
                  <a:cubicBezTo>
                    <a:pt x="5835749" y="0"/>
                    <a:pt x="5740982" y="94766"/>
                    <a:pt x="5740982" y="211667"/>
                  </a:cubicBezTo>
                  <a:lnTo>
                    <a:pt x="5740982" y="282222"/>
                  </a:lnTo>
                  <a:cubicBezTo>
                    <a:pt x="5740982" y="399122"/>
                    <a:pt x="5835749" y="493889"/>
                    <a:pt x="5952649" y="493889"/>
                  </a:cubicBezTo>
                  <a:cubicBezTo>
                    <a:pt x="6069549" y="493889"/>
                    <a:pt x="6164316" y="399122"/>
                    <a:pt x="6164316" y="282222"/>
                  </a:cubicBezTo>
                  <a:lnTo>
                    <a:pt x="6164316" y="211667"/>
                  </a:lnTo>
                  <a:cubicBezTo>
                    <a:pt x="6164316" y="94766"/>
                    <a:pt x="6069549" y="0"/>
                    <a:pt x="5952649" y="0"/>
                  </a:cubicBezTo>
                  <a:moveTo>
                    <a:pt x="5733433" y="969998"/>
                  </a:moveTo>
                  <a:cubicBezTo>
                    <a:pt x="5734632" y="961884"/>
                    <a:pt x="5723202" y="958709"/>
                    <a:pt x="5720027" y="966258"/>
                  </a:cubicBezTo>
                  <a:lnTo>
                    <a:pt x="5566004" y="1325598"/>
                  </a:lnTo>
                  <a:cubicBezTo>
                    <a:pt x="5543748" y="1377518"/>
                    <a:pt x="5492672" y="1411161"/>
                    <a:pt x="5436182" y="1411111"/>
                  </a:cubicBezTo>
                  <a:lnTo>
                    <a:pt x="5371130" y="1411111"/>
                  </a:lnTo>
                  <a:cubicBezTo>
                    <a:pt x="5359265" y="1411122"/>
                    <a:pt x="5348191" y="1405168"/>
                    <a:pt x="5341655" y="1395265"/>
                  </a:cubicBezTo>
                  <a:cubicBezTo>
                    <a:pt x="5335120" y="1385363"/>
                    <a:pt x="5334000" y="1372839"/>
                    <a:pt x="5338674" y="1361934"/>
                  </a:cubicBezTo>
                  <a:lnTo>
                    <a:pt x="5529316" y="917222"/>
                  </a:lnTo>
                  <a:lnTo>
                    <a:pt x="5599448" y="741821"/>
                  </a:lnTo>
                  <a:cubicBezTo>
                    <a:pt x="5642318" y="634683"/>
                    <a:pt x="5746095" y="564437"/>
                    <a:pt x="5861491" y="564444"/>
                  </a:cubicBezTo>
                  <a:lnTo>
                    <a:pt x="6043807" y="564444"/>
                  </a:lnTo>
                  <a:cubicBezTo>
                    <a:pt x="6159203" y="564437"/>
                    <a:pt x="6262980" y="634683"/>
                    <a:pt x="6305850" y="741821"/>
                  </a:cubicBezTo>
                  <a:lnTo>
                    <a:pt x="6375982" y="917222"/>
                  </a:lnTo>
                  <a:lnTo>
                    <a:pt x="6566553" y="1361934"/>
                  </a:lnTo>
                  <a:cubicBezTo>
                    <a:pt x="6571228" y="1372839"/>
                    <a:pt x="6570107" y="1385363"/>
                    <a:pt x="6563572" y="1395265"/>
                  </a:cubicBezTo>
                  <a:cubicBezTo>
                    <a:pt x="6557037" y="1405168"/>
                    <a:pt x="6545962" y="1411122"/>
                    <a:pt x="6534097" y="1411111"/>
                  </a:cubicBezTo>
                  <a:lnTo>
                    <a:pt x="6469045" y="1411111"/>
                  </a:lnTo>
                  <a:cubicBezTo>
                    <a:pt x="6412607" y="1411105"/>
                    <a:pt x="6361601" y="1377471"/>
                    <a:pt x="6339364" y="1325598"/>
                  </a:cubicBezTo>
                  <a:lnTo>
                    <a:pt x="6185341" y="966258"/>
                  </a:lnTo>
                  <a:cubicBezTo>
                    <a:pt x="6182096" y="958709"/>
                    <a:pt x="6170736" y="961884"/>
                    <a:pt x="6171865" y="969998"/>
                  </a:cubicBezTo>
                  <a:lnTo>
                    <a:pt x="6234871" y="1411111"/>
                  </a:lnTo>
                  <a:lnTo>
                    <a:pt x="6302252" y="2219607"/>
                  </a:lnTo>
                  <a:cubicBezTo>
                    <a:pt x="6303060" y="2229429"/>
                    <a:pt x="6299723" y="2239141"/>
                    <a:pt x="6293048" y="2246392"/>
                  </a:cubicBezTo>
                  <a:cubicBezTo>
                    <a:pt x="6286374" y="2253643"/>
                    <a:pt x="6276970" y="2257771"/>
                    <a:pt x="6267115" y="2257778"/>
                  </a:cubicBezTo>
                  <a:lnTo>
                    <a:pt x="6213281" y="2257778"/>
                  </a:lnTo>
                  <a:cubicBezTo>
                    <a:pt x="6144299" y="2257786"/>
                    <a:pt x="6085423" y="2207921"/>
                    <a:pt x="6074075" y="2139879"/>
                  </a:cubicBezTo>
                  <a:lnTo>
                    <a:pt x="5959704" y="1452880"/>
                  </a:lnTo>
                  <a:cubicBezTo>
                    <a:pt x="5958364" y="1444978"/>
                    <a:pt x="5947075" y="1444978"/>
                    <a:pt x="5945735" y="1452880"/>
                  </a:cubicBezTo>
                  <a:lnTo>
                    <a:pt x="5831294" y="2139879"/>
                  </a:lnTo>
                  <a:cubicBezTo>
                    <a:pt x="5819942" y="2207948"/>
                    <a:pt x="5761025" y="2257821"/>
                    <a:pt x="5692017" y="2257778"/>
                  </a:cubicBezTo>
                  <a:lnTo>
                    <a:pt x="5638183" y="2257778"/>
                  </a:lnTo>
                  <a:cubicBezTo>
                    <a:pt x="5628328" y="2257771"/>
                    <a:pt x="5618924" y="2253643"/>
                    <a:pt x="5612250" y="2246392"/>
                  </a:cubicBezTo>
                  <a:cubicBezTo>
                    <a:pt x="5605575" y="2239141"/>
                    <a:pt x="5602238" y="2229429"/>
                    <a:pt x="5603046" y="2219607"/>
                  </a:cubicBezTo>
                  <a:lnTo>
                    <a:pt x="5670427" y="1411111"/>
                  </a:lnTo>
                  <a:lnTo>
                    <a:pt x="5733433" y="969998"/>
                  </a:lnTo>
                  <a:moveTo>
                    <a:pt x="7286149" y="0"/>
                  </a:moveTo>
                  <a:cubicBezTo>
                    <a:pt x="7169248" y="0"/>
                    <a:pt x="7074482" y="94766"/>
                    <a:pt x="7074482" y="211667"/>
                  </a:cubicBezTo>
                  <a:lnTo>
                    <a:pt x="7074482" y="282222"/>
                  </a:lnTo>
                  <a:cubicBezTo>
                    <a:pt x="7074482" y="399122"/>
                    <a:pt x="7169248" y="493889"/>
                    <a:pt x="7286149" y="493889"/>
                  </a:cubicBezTo>
                  <a:cubicBezTo>
                    <a:pt x="7403050" y="493889"/>
                    <a:pt x="7497816" y="399122"/>
                    <a:pt x="7497816" y="282222"/>
                  </a:cubicBezTo>
                  <a:lnTo>
                    <a:pt x="7497816" y="211667"/>
                  </a:lnTo>
                  <a:cubicBezTo>
                    <a:pt x="7497816" y="94766"/>
                    <a:pt x="7403050" y="0"/>
                    <a:pt x="7286149" y="0"/>
                  </a:cubicBezTo>
                  <a:moveTo>
                    <a:pt x="7066933" y="969998"/>
                  </a:moveTo>
                  <a:cubicBezTo>
                    <a:pt x="7068132" y="961884"/>
                    <a:pt x="7056703" y="958709"/>
                    <a:pt x="7053528" y="966258"/>
                  </a:cubicBezTo>
                  <a:lnTo>
                    <a:pt x="6899504" y="1325598"/>
                  </a:lnTo>
                  <a:cubicBezTo>
                    <a:pt x="6877248" y="1377518"/>
                    <a:pt x="6826172" y="1411161"/>
                    <a:pt x="6769682" y="1411111"/>
                  </a:cubicBezTo>
                  <a:lnTo>
                    <a:pt x="6704630" y="1411111"/>
                  </a:lnTo>
                  <a:cubicBezTo>
                    <a:pt x="6692766" y="1411122"/>
                    <a:pt x="6681691" y="1405168"/>
                    <a:pt x="6675155" y="1395265"/>
                  </a:cubicBezTo>
                  <a:cubicBezTo>
                    <a:pt x="6668620" y="1385363"/>
                    <a:pt x="6667500" y="1372839"/>
                    <a:pt x="6672175" y="1361934"/>
                  </a:cubicBezTo>
                  <a:lnTo>
                    <a:pt x="6862816" y="917222"/>
                  </a:lnTo>
                  <a:lnTo>
                    <a:pt x="6932948" y="741821"/>
                  </a:lnTo>
                  <a:cubicBezTo>
                    <a:pt x="6975818" y="634683"/>
                    <a:pt x="7079594" y="564437"/>
                    <a:pt x="7194991" y="564444"/>
                  </a:cubicBezTo>
                  <a:lnTo>
                    <a:pt x="7377307" y="564444"/>
                  </a:lnTo>
                  <a:cubicBezTo>
                    <a:pt x="7492704" y="564437"/>
                    <a:pt x="7596480" y="634683"/>
                    <a:pt x="7639350" y="741821"/>
                  </a:cubicBezTo>
                  <a:lnTo>
                    <a:pt x="7709482" y="917222"/>
                  </a:lnTo>
                  <a:lnTo>
                    <a:pt x="7900053" y="1361934"/>
                  </a:lnTo>
                  <a:cubicBezTo>
                    <a:pt x="7904728" y="1372839"/>
                    <a:pt x="7903607" y="1385363"/>
                    <a:pt x="7897072" y="1395265"/>
                  </a:cubicBezTo>
                  <a:cubicBezTo>
                    <a:pt x="7890537" y="1405168"/>
                    <a:pt x="7879462" y="1411122"/>
                    <a:pt x="7867597" y="1411111"/>
                  </a:cubicBezTo>
                  <a:lnTo>
                    <a:pt x="7802545" y="1411111"/>
                  </a:lnTo>
                  <a:cubicBezTo>
                    <a:pt x="7746107" y="1411105"/>
                    <a:pt x="7695101" y="1377471"/>
                    <a:pt x="7672864" y="1325598"/>
                  </a:cubicBezTo>
                  <a:lnTo>
                    <a:pt x="7518841" y="966258"/>
                  </a:lnTo>
                  <a:cubicBezTo>
                    <a:pt x="7515595" y="958709"/>
                    <a:pt x="7504236" y="961884"/>
                    <a:pt x="7505365" y="969998"/>
                  </a:cubicBezTo>
                  <a:lnTo>
                    <a:pt x="7568371" y="1411111"/>
                  </a:lnTo>
                  <a:lnTo>
                    <a:pt x="7635752" y="2219607"/>
                  </a:lnTo>
                  <a:cubicBezTo>
                    <a:pt x="7636560" y="2229429"/>
                    <a:pt x="7633222" y="2239141"/>
                    <a:pt x="7626548" y="2246392"/>
                  </a:cubicBezTo>
                  <a:cubicBezTo>
                    <a:pt x="7619874" y="2253643"/>
                    <a:pt x="7610470" y="2257771"/>
                    <a:pt x="7600615" y="2257778"/>
                  </a:cubicBezTo>
                  <a:lnTo>
                    <a:pt x="7546781" y="2257778"/>
                  </a:lnTo>
                  <a:cubicBezTo>
                    <a:pt x="7477799" y="2257786"/>
                    <a:pt x="7418922" y="2207921"/>
                    <a:pt x="7407575" y="2139879"/>
                  </a:cubicBezTo>
                  <a:lnTo>
                    <a:pt x="7293204" y="1452880"/>
                  </a:lnTo>
                  <a:cubicBezTo>
                    <a:pt x="7291864" y="1444978"/>
                    <a:pt x="7280575" y="1444978"/>
                    <a:pt x="7279235" y="1452880"/>
                  </a:cubicBezTo>
                  <a:lnTo>
                    <a:pt x="7164794" y="2139879"/>
                  </a:lnTo>
                  <a:cubicBezTo>
                    <a:pt x="7153442" y="2207948"/>
                    <a:pt x="7094525" y="2257821"/>
                    <a:pt x="7025517" y="2257778"/>
                  </a:cubicBezTo>
                  <a:lnTo>
                    <a:pt x="6971683" y="2257778"/>
                  </a:lnTo>
                  <a:cubicBezTo>
                    <a:pt x="6961828" y="2257771"/>
                    <a:pt x="6952424" y="2253643"/>
                    <a:pt x="6945750" y="2246392"/>
                  </a:cubicBezTo>
                  <a:cubicBezTo>
                    <a:pt x="6939076" y="2239141"/>
                    <a:pt x="6935738" y="2229429"/>
                    <a:pt x="6936546" y="2219607"/>
                  </a:cubicBezTo>
                  <a:lnTo>
                    <a:pt x="7003927" y="1411111"/>
                  </a:lnTo>
                  <a:lnTo>
                    <a:pt x="7066933" y="969998"/>
                  </a:lnTo>
                </a:path>
              </a:pathLst>
            </a:custGeom>
            <a:solidFill>
              <a:srgbClr val="267C9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3D729C58-995C-DE3C-AADA-ACF36EE19ABF}"/>
                </a:ext>
              </a:extLst>
            </p:cNvPr>
            <p:cNvSpPr/>
            <p:nvPr/>
          </p:nvSpPr>
          <p:spPr>
            <a:xfrm>
              <a:off x="14453034" y="8956722"/>
              <a:ext cx="4595332" cy="1312561"/>
            </a:xfrm>
            <a:custGeom>
              <a:avLst/>
              <a:gdLst/>
              <a:ahLst/>
              <a:cxnLst/>
              <a:rect l="l" t="t" r="r" b="b"/>
              <a:pathLst>
                <a:path w="7904728" h="2257821">
                  <a:moveTo>
                    <a:pt x="618649" y="0"/>
                  </a:moveTo>
                  <a:cubicBezTo>
                    <a:pt x="501749" y="0"/>
                    <a:pt x="406982" y="94766"/>
                    <a:pt x="406982" y="211667"/>
                  </a:cubicBezTo>
                  <a:lnTo>
                    <a:pt x="406982" y="282222"/>
                  </a:lnTo>
                  <a:cubicBezTo>
                    <a:pt x="406982" y="399122"/>
                    <a:pt x="501749" y="493889"/>
                    <a:pt x="618649" y="493889"/>
                  </a:cubicBezTo>
                  <a:cubicBezTo>
                    <a:pt x="735549" y="493889"/>
                    <a:pt x="830316" y="399122"/>
                    <a:pt x="830316" y="282222"/>
                  </a:cubicBezTo>
                  <a:lnTo>
                    <a:pt x="830316" y="211667"/>
                  </a:lnTo>
                  <a:cubicBezTo>
                    <a:pt x="830316" y="94766"/>
                    <a:pt x="735549" y="0"/>
                    <a:pt x="618649" y="0"/>
                  </a:cubicBezTo>
                  <a:moveTo>
                    <a:pt x="399433" y="969998"/>
                  </a:moveTo>
                  <a:cubicBezTo>
                    <a:pt x="400632" y="961884"/>
                    <a:pt x="389202" y="958709"/>
                    <a:pt x="386027" y="966258"/>
                  </a:cubicBezTo>
                  <a:lnTo>
                    <a:pt x="232005" y="1325598"/>
                  </a:lnTo>
                  <a:cubicBezTo>
                    <a:pt x="209748" y="1377518"/>
                    <a:pt x="158672" y="1411161"/>
                    <a:pt x="102182" y="1411111"/>
                  </a:cubicBezTo>
                  <a:lnTo>
                    <a:pt x="37130" y="1411111"/>
                  </a:lnTo>
                  <a:cubicBezTo>
                    <a:pt x="25266" y="1411122"/>
                    <a:pt x="14190" y="1405168"/>
                    <a:pt x="7655" y="1395265"/>
                  </a:cubicBezTo>
                  <a:cubicBezTo>
                    <a:pt x="1120" y="1385363"/>
                    <a:pt x="0" y="1372839"/>
                    <a:pt x="4675" y="1361934"/>
                  </a:cubicBezTo>
                  <a:lnTo>
                    <a:pt x="195316" y="917222"/>
                  </a:lnTo>
                  <a:lnTo>
                    <a:pt x="265448" y="741821"/>
                  </a:lnTo>
                  <a:cubicBezTo>
                    <a:pt x="308318" y="634683"/>
                    <a:pt x="412094" y="564437"/>
                    <a:pt x="527491" y="564444"/>
                  </a:cubicBezTo>
                  <a:lnTo>
                    <a:pt x="709807" y="564444"/>
                  </a:lnTo>
                  <a:cubicBezTo>
                    <a:pt x="825204" y="564437"/>
                    <a:pt x="928980" y="634683"/>
                    <a:pt x="971850" y="741821"/>
                  </a:cubicBezTo>
                  <a:lnTo>
                    <a:pt x="1041982" y="917222"/>
                  </a:lnTo>
                  <a:lnTo>
                    <a:pt x="1232553" y="1361934"/>
                  </a:lnTo>
                  <a:cubicBezTo>
                    <a:pt x="1237228" y="1372839"/>
                    <a:pt x="1236108" y="1385363"/>
                    <a:pt x="1229572" y="1395265"/>
                  </a:cubicBezTo>
                  <a:cubicBezTo>
                    <a:pt x="1223037" y="1405168"/>
                    <a:pt x="1211962" y="1411122"/>
                    <a:pt x="1200097" y="1411111"/>
                  </a:cubicBezTo>
                  <a:lnTo>
                    <a:pt x="1135045" y="1411111"/>
                  </a:lnTo>
                  <a:cubicBezTo>
                    <a:pt x="1078607" y="1411105"/>
                    <a:pt x="1027601" y="1377471"/>
                    <a:pt x="1005364" y="1325598"/>
                  </a:cubicBezTo>
                  <a:lnTo>
                    <a:pt x="851341" y="966258"/>
                  </a:lnTo>
                  <a:cubicBezTo>
                    <a:pt x="848096" y="958709"/>
                    <a:pt x="836736" y="961884"/>
                    <a:pt x="837865" y="969998"/>
                  </a:cubicBezTo>
                  <a:lnTo>
                    <a:pt x="900871" y="1411111"/>
                  </a:lnTo>
                  <a:lnTo>
                    <a:pt x="968252" y="2219607"/>
                  </a:lnTo>
                  <a:cubicBezTo>
                    <a:pt x="969060" y="2229429"/>
                    <a:pt x="965723" y="2239141"/>
                    <a:pt x="959048" y="2246392"/>
                  </a:cubicBezTo>
                  <a:cubicBezTo>
                    <a:pt x="952374" y="2253643"/>
                    <a:pt x="942970" y="2257771"/>
                    <a:pt x="933115" y="2257778"/>
                  </a:cubicBezTo>
                  <a:lnTo>
                    <a:pt x="879281" y="2257778"/>
                  </a:lnTo>
                  <a:cubicBezTo>
                    <a:pt x="810300" y="2257786"/>
                    <a:pt x="751423" y="2207921"/>
                    <a:pt x="740075" y="2139879"/>
                  </a:cubicBezTo>
                  <a:lnTo>
                    <a:pt x="625705" y="1452880"/>
                  </a:lnTo>
                  <a:cubicBezTo>
                    <a:pt x="624364" y="1444978"/>
                    <a:pt x="613075" y="1444978"/>
                    <a:pt x="611735" y="1452880"/>
                  </a:cubicBezTo>
                  <a:lnTo>
                    <a:pt x="497293" y="2139879"/>
                  </a:lnTo>
                  <a:cubicBezTo>
                    <a:pt x="485942" y="2207948"/>
                    <a:pt x="427025" y="2257821"/>
                    <a:pt x="358017" y="2257778"/>
                  </a:cubicBezTo>
                  <a:lnTo>
                    <a:pt x="304183" y="2257778"/>
                  </a:lnTo>
                  <a:cubicBezTo>
                    <a:pt x="294328" y="2257771"/>
                    <a:pt x="284924" y="2253643"/>
                    <a:pt x="278250" y="2246392"/>
                  </a:cubicBezTo>
                  <a:cubicBezTo>
                    <a:pt x="271575" y="2239141"/>
                    <a:pt x="268238" y="2229429"/>
                    <a:pt x="269046" y="2219607"/>
                  </a:cubicBezTo>
                  <a:lnTo>
                    <a:pt x="336427" y="1411111"/>
                  </a:lnTo>
                  <a:lnTo>
                    <a:pt x="399433" y="969998"/>
                  </a:lnTo>
                  <a:moveTo>
                    <a:pt x="1952149" y="0"/>
                  </a:moveTo>
                  <a:cubicBezTo>
                    <a:pt x="1835249" y="0"/>
                    <a:pt x="1740482" y="94766"/>
                    <a:pt x="1740482" y="211667"/>
                  </a:cubicBezTo>
                  <a:lnTo>
                    <a:pt x="1740482" y="282222"/>
                  </a:lnTo>
                  <a:cubicBezTo>
                    <a:pt x="1740482" y="399122"/>
                    <a:pt x="1835249" y="493889"/>
                    <a:pt x="1952149" y="493889"/>
                  </a:cubicBezTo>
                  <a:cubicBezTo>
                    <a:pt x="2069049" y="493889"/>
                    <a:pt x="2163816" y="399122"/>
                    <a:pt x="2163816" y="282222"/>
                  </a:cubicBezTo>
                  <a:lnTo>
                    <a:pt x="2163816" y="211667"/>
                  </a:lnTo>
                  <a:cubicBezTo>
                    <a:pt x="2163816" y="94766"/>
                    <a:pt x="2069049" y="0"/>
                    <a:pt x="1952149" y="0"/>
                  </a:cubicBezTo>
                  <a:moveTo>
                    <a:pt x="1732933" y="969998"/>
                  </a:moveTo>
                  <a:cubicBezTo>
                    <a:pt x="1734132" y="961884"/>
                    <a:pt x="1722702" y="958709"/>
                    <a:pt x="1719527" y="966258"/>
                  </a:cubicBezTo>
                  <a:lnTo>
                    <a:pt x="1565505" y="1325598"/>
                  </a:lnTo>
                  <a:cubicBezTo>
                    <a:pt x="1543248" y="1377518"/>
                    <a:pt x="1492172" y="1411161"/>
                    <a:pt x="1435682" y="1411111"/>
                  </a:cubicBezTo>
                  <a:lnTo>
                    <a:pt x="1370630" y="1411111"/>
                  </a:lnTo>
                  <a:cubicBezTo>
                    <a:pt x="1358766" y="1411122"/>
                    <a:pt x="1347690" y="1405168"/>
                    <a:pt x="1341155" y="1395265"/>
                  </a:cubicBezTo>
                  <a:cubicBezTo>
                    <a:pt x="1334620" y="1385363"/>
                    <a:pt x="1333500" y="1372839"/>
                    <a:pt x="1338175" y="1361934"/>
                  </a:cubicBezTo>
                  <a:lnTo>
                    <a:pt x="1528816" y="917222"/>
                  </a:lnTo>
                  <a:lnTo>
                    <a:pt x="1598948" y="741821"/>
                  </a:lnTo>
                  <a:cubicBezTo>
                    <a:pt x="1641818" y="634683"/>
                    <a:pt x="1745595" y="564437"/>
                    <a:pt x="1860991" y="564444"/>
                  </a:cubicBezTo>
                  <a:lnTo>
                    <a:pt x="2043307" y="564444"/>
                  </a:lnTo>
                  <a:cubicBezTo>
                    <a:pt x="2158703" y="564437"/>
                    <a:pt x="2262480" y="634683"/>
                    <a:pt x="2305350" y="741821"/>
                  </a:cubicBezTo>
                  <a:lnTo>
                    <a:pt x="2375482" y="917222"/>
                  </a:lnTo>
                  <a:lnTo>
                    <a:pt x="2566053" y="1361934"/>
                  </a:lnTo>
                  <a:cubicBezTo>
                    <a:pt x="2570728" y="1372839"/>
                    <a:pt x="2569608" y="1385363"/>
                    <a:pt x="2563072" y="1395265"/>
                  </a:cubicBezTo>
                  <a:cubicBezTo>
                    <a:pt x="2556537" y="1405168"/>
                    <a:pt x="2545462" y="1411122"/>
                    <a:pt x="2533597" y="1411111"/>
                  </a:cubicBezTo>
                  <a:lnTo>
                    <a:pt x="2468545" y="1411111"/>
                  </a:lnTo>
                  <a:cubicBezTo>
                    <a:pt x="2412107" y="1411105"/>
                    <a:pt x="2361101" y="1377471"/>
                    <a:pt x="2338864" y="1325598"/>
                  </a:cubicBezTo>
                  <a:lnTo>
                    <a:pt x="2184841" y="966258"/>
                  </a:lnTo>
                  <a:cubicBezTo>
                    <a:pt x="2181596" y="958709"/>
                    <a:pt x="2170236" y="961884"/>
                    <a:pt x="2171365" y="969998"/>
                  </a:cubicBezTo>
                  <a:lnTo>
                    <a:pt x="2234371" y="1411111"/>
                  </a:lnTo>
                  <a:lnTo>
                    <a:pt x="2301752" y="2219607"/>
                  </a:lnTo>
                  <a:cubicBezTo>
                    <a:pt x="2302560" y="2229429"/>
                    <a:pt x="2299223" y="2239141"/>
                    <a:pt x="2292548" y="2246392"/>
                  </a:cubicBezTo>
                  <a:cubicBezTo>
                    <a:pt x="2285874" y="2253643"/>
                    <a:pt x="2276470" y="2257771"/>
                    <a:pt x="2266615" y="2257778"/>
                  </a:cubicBezTo>
                  <a:lnTo>
                    <a:pt x="2212781" y="2257778"/>
                  </a:lnTo>
                  <a:cubicBezTo>
                    <a:pt x="2143800" y="2257786"/>
                    <a:pt x="2084923" y="2207921"/>
                    <a:pt x="2073575" y="2139879"/>
                  </a:cubicBezTo>
                  <a:lnTo>
                    <a:pt x="1959205" y="1452880"/>
                  </a:lnTo>
                  <a:cubicBezTo>
                    <a:pt x="1957864" y="1444978"/>
                    <a:pt x="1946575" y="1444978"/>
                    <a:pt x="1945234" y="1452880"/>
                  </a:cubicBezTo>
                  <a:lnTo>
                    <a:pt x="1830793" y="2139879"/>
                  </a:lnTo>
                  <a:cubicBezTo>
                    <a:pt x="1819442" y="2207948"/>
                    <a:pt x="1760525" y="2257821"/>
                    <a:pt x="1691517" y="2257778"/>
                  </a:cubicBezTo>
                  <a:lnTo>
                    <a:pt x="1637683" y="2257778"/>
                  </a:lnTo>
                  <a:cubicBezTo>
                    <a:pt x="1627828" y="2257771"/>
                    <a:pt x="1618424" y="2253643"/>
                    <a:pt x="1611750" y="2246392"/>
                  </a:cubicBezTo>
                  <a:cubicBezTo>
                    <a:pt x="1605075" y="2239141"/>
                    <a:pt x="1601738" y="2229429"/>
                    <a:pt x="1602546" y="2219607"/>
                  </a:cubicBezTo>
                  <a:lnTo>
                    <a:pt x="1669927" y="1411111"/>
                  </a:lnTo>
                  <a:lnTo>
                    <a:pt x="1732933" y="969998"/>
                  </a:lnTo>
                  <a:moveTo>
                    <a:pt x="3285649" y="0"/>
                  </a:moveTo>
                  <a:cubicBezTo>
                    <a:pt x="3168749" y="0"/>
                    <a:pt x="3073982" y="94766"/>
                    <a:pt x="3073982" y="211667"/>
                  </a:cubicBezTo>
                  <a:lnTo>
                    <a:pt x="3073982" y="282222"/>
                  </a:lnTo>
                  <a:cubicBezTo>
                    <a:pt x="3073982" y="399122"/>
                    <a:pt x="3168749" y="493889"/>
                    <a:pt x="3285649" y="493889"/>
                  </a:cubicBezTo>
                  <a:cubicBezTo>
                    <a:pt x="3402549" y="493889"/>
                    <a:pt x="3497316" y="399122"/>
                    <a:pt x="3497316" y="282222"/>
                  </a:cubicBezTo>
                  <a:lnTo>
                    <a:pt x="3497316" y="211667"/>
                  </a:lnTo>
                  <a:cubicBezTo>
                    <a:pt x="3497316" y="94766"/>
                    <a:pt x="3402549" y="0"/>
                    <a:pt x="3285649" y="0"/>
                  </a:cubicBezTo>
                  <a:moveTo>
                    <a:pt x="3066433" y="969998"/>
                  </a:moveTo>
                  <a:cubicBezTo>
                    <a:pt x="3067632" y="961884"/>
                    <a:pt x="3056202" y="958709"/>
                    <a:pt x="3053027" y="966258"/>
                  </a:cubicBezTo>
                  <a:lnTo>
                    <a:pt x="2899005" y="1325598"/>
                  </a:lnTo>
                  <a:cubicBezTo>
                    <a:pt x="2876748" y="1377518"/>
                    <a:pt x="2825672" y="1411161"/>
                    <a:pt x="2769182" y="1411111"/>
                  </a:cubicBezTo>
                  <a:lnTo>
                    <a:pt x="2704130" y="1411111"/>
                  </a:lnTo>
                  <a:cubicBezTo>
                    <a:pt x="2692266" y="1411122"/>
                    <a:pt x="2681190" y="1405168"/>
                    <a:pt x="2674655" y="1395265"/>
                  </a:cubicBezTo>
                  <a:cubicBezTo>
                    <a:pt x="2668120" y="1385363"/>
                    <a:pt x="2667000" y="1372839"/>
                    <a:pt x="2671675" y="1361934"/>
                  </a:cubicBezTo>
                  <a:lnTo>
                    <a:pt x="2862316" y="917222"/>
                  </a:lnTo>
                  <a:lnTo>
                    <a:pt x="2932448" y="741821"/>
                  </a:lnTo>
                  <a:cubicBezTo>
                    <a:pt x="2975318" y="634683"/>
                    <a:pt x="3079095" y="564437"/>
                    <a:pt x="3194491" y="564444"/>
                  </a:cubicBezTo>
                  <a:lnTo>
                    <a:pt x="3376807" y="564444"/>
                  </a:lnTo>
                  <a:cubicBezTo>
                    <a:pt x="3492203" y="564437"/>
                    <a:pt x="3595980" y="634683"/>
                    <a:pt x="3638850" y="741821"/>
                  </a:cubicBezTo>
                  <a:lnTo>
                    <a:pt x="3708982" y="917222"/>
                  </a:lnTo>
                  <a:lnTo>
                    <a:pt x="3899553" y="1361934"/>
                  </a:lnTo>
                  <a:cubicBezTo>
                    <a:pt x="3904228" y="1372839"/>
                    <a:pt x="3903107" y="1385363"/>
                    <a:pt x="3896572" y="1395265"/>
                  </a:cubicBezTo>
                  <a:cubicBezTo>
                    <a:pt x="3890037" y="1405168"/>
                    <a:pt x="3878962" y="1411122"/>
                    <a:pt x="3867097" y="1411111"/>
                  </a:cubicBezTo>
                  <a:lnTo>
                    <a:pt x="3802045" y="1411111"/>
                  </a:lnTo>
                  <a:cubicBezTo>
                    <a:pt x="3745607" y="1411105"/>
                    <a:pt x="3694601" y="1377471"/>
                    <a:pt x="3672364" y="1325598"/>
                  </a:cubicBezTo>
                  <a:lnTo>
                    <a:pt x="3518341" y="966258"/>
                  </a:lnTo>
                  <a:cubicBezTo>
                    <a:pt x="3515096" y="958709"/>
                    <a:pt x="3503736" y="961884"/>
                    <a:pt x="3504865" y="969998"/>
                  </a:cubicBezTo>
                  <a:lnTo>
                    <a:pt x="3567871" y="1411111"/>
                  </a:lnTo>
                  <a:lnTo>
                    <a:pt x="3635252" y="2219607"/>
                  </a:lnTo>
                  <a:cubicBezTo>
                    <a:pt x="3636060" y="2229429"/>
                    <a:pt x="3632723" y="2239141"/>
                    <a:pt x="3626048" y="2246392"/>
                  </a:cubicBezTo>
                  <a:cubicBezTo>
                    <a:pt x="3619374" y="2253643"/>
                    <a:pt x="3609970" y="2257771"/>
                    <a:pt x="3600115" y="2257778"/>
                  </a:cubicBezTo>
                  <a:lnTo>
                    <a:pt x="3546281" y="2257778"/>
                  </a:lnTo>
                  <a:cubicBezTo>
                    <a:pt x="3477299" y="2257786"/>
                    <a:pt x="3418423" y="2207921"/>
                    <a:pt x="3407075" y="2139879"/>
                  </a:cubicBezTo>
                  <a:lnTo>
                    <a:pt x="3292704" y="1452880"/>
                  </a:lnTo>
                  <a:cubicBezTo>
                    <a:pt x="3291364" y="1444978"/>
                    <a:pt x="3280075" y="1444978"/>
                    <a:pt x="3278735" y="1452880"/>
                  </a:cubicBezTo>
                  <a:lnTo>
                    <a:pt x="3164293" y="2139879"/>
                  </a:lnTo>
                  <a:cubicBezTo>
                    <a:pt x="3152942" y="2207948"/>
                    <a:pt x="3094025" y="2257821"/>
                    <a:pt x="3025017" y="2257778"/>
                  </a:cubicBezTo>
                  <a:lnTo>
                    <a:pt x="2971183" y="2257778"/>
                  </a:lnTo>
                  <a:cubicBezTo>
                    <a:pt x="2961328" y="2257771"/>
                    <a:pt x="2951924" y="2253643"/>
                    <a:pt x="2945250" y="2246392"/>
                  </a:cubicBezTo>
                  <a:cubicBezTo>
                    <a:pt x="2938575" y="2239141"/>
                    <a:pt x="2935238" y="2229429"/>
                    <a:pt x="2936046" y="2219607"/>
                  </a:cubicBezTo>
                  <a:lnTo>
                    <a:pt x="3003427" y="1411111"/>
                  </a:lnTo>
                  <a:lnTo>
                    <a:pt x="3066433" y="969998"/>
                  </a:lnTo>
                  <a:moveTo>
                    <a:pt x="4619149" y="0"/>
                  </a:moveTo>
                  <a:cubicBezTo>
                    <a:pt x="4502249" y="0"/>
                    <a:pt x="4407482" y="94766"/>
                    <a:pt x="4407482" y="211667"/>
                  </a:cubicBezTo>
                  <a:lnTo>
                    <a:pt x="4407482" y="282222"/>
                  </a:lnTo>
                  <a:cubicBezTo>
                    <a:pt x="4407482" y="399122"/>
                    <a:pt x="4502249" y="493889"/>
                    <a:pt x="4619149" y="493889"/>
                  </a:cubicBezTo>
                  <a:cubicBezTo>
                    <a:pt x="4736049" y="493889"/>
                    <a:pt x="4830816" y="399122"/>
                    <a:pt x="4830816" y="282222"/>
                  </a:cubicBezTo>
                  <a:lnTo>
                    <a:pt x="4830816" y="211667"/>
                  </a:lnTo>
                  <a:cubicBezTo>
                    <a:pt x="4830816" y="94766"/>
                    <a:pt x="4736049" y="0"/>
                    <a:pt x="4619149" y="0"/>
                  </a:cubicBezTo>
                  <a:moveTo>
                    <a:pt x="4399933" y="969998"/>
                  </a:moveTo>
                  <a:cubicBezTo>
                    <a:pt x="4401132" y="961884"/>
                    <a:pt x="4389702" y="958709"/>
                    <a:pt x="4386527" y="966258"/>
                  </a:cubicBezTo>
                  <a:lnTo>
                    <a:pt x="4232504" y="1325598"/>
                  </a:lnTo>
                  <a:cubicBezTo>
                    <a:pt x="4210248" y="1377518"/>
                    <a:pt x="4159172" y="1411161"/>
                    <a:pt x="4102682" y="1411111"/>
                  </a:cubicBezTo>
                  <a:lnTo>
                    <a:pt x="4037630" y="1411111"/>
                  </a:lnTo>
                  <a:cubicBezTo>
                    <a:pt x="4025765" y="1411122"/>
                    <a:pt x="4014691" y="1405168"/>
                    <a:pt x="4008155" y="1395265"/>
                  </a:cubicBezTo>
                  <a:cubicBezTo>
                    <a:pt x="4001620" y="1385363"/>
                    <a:pt x="4000500" y="1372839"/>
                    <a:pt x="4005174" y="1361934"/>
                  </a:cubicBezTo>
                  <a:lnTo>
                    <a:pt x="4195816" y="917222"/>
                  </a:lnTo>
                  <a:lnTo>
                    <a:pt x="4265948" y="741821"/>
                  </a:lnTo>
                  <a:cubicBezTo>
                    <a:pt x="4308818" y="634683"/>
                    <a:pt x="4412595" y="564437"/>
                    <a:pt x="4527991" y="564444"/>
                  </a:cubicBezTo>
                  <a:lnTo>
                    <a:pt x="4710307" y="564444"/>
                  </a:lnTo>
                  <a:cubicBezTo>
                    <a:pt x="4825703" y="564437"/>
                    <a:pt x="4929480" y="634683"/>
                    <a:pt x="4972350" y="741821"/>
                  </a:cubicBezTo>
                  <a:lnTo>
                    <a:pt x="5042482" y="917222"/>
                  </a:lnTo>
                  <a:lnTo>
                    <a:pt x="5233053" y="1361934"/>
                  </a:lnTo>
                  <a:cubicBezTo>
                    <a:pt x="5237728" y="1372839"/>
                    <a:pt x="5236607" y="1385363"/>
                    <a:pt x="5230072" y="1395265"/>
                  </a:cubicBezTo>
                  <a:cubicBezTo>
                    <a:pt x="5223537" y="1405168"/>
                    <a:pt x="5212462" y="1411122"/>
                    <a:pt x="5200597" y="1411111"/>
                  </a:cubicBezTo>
                  <a:lnTo>
                    <a:pt x="5135545" y="1411111"/>
                  </a:lnTo>
                  <a:cubicBezTo>
                    <a:pt x="5079107" y="1411105"/>
                    <a:pt x="5028101" y="1377471"/>
                    <a:pt x="5005864" y="1325598"/>
                  </a:cubicBezTo>
                  <a:lnTo>
                    <a:pt x="4851841" y="966258"/>
                  </a:lnTo>
                  <a:cubicBezTo>
                    <a:pt x="4848596" y="958709"/>
                    <a:pt x="4837236" y="961884"/>
                    <a:pt x="4838365" y="969998"/>
                  </a:cubicBezTo>
                  <a:lnTo>
                    <a:pt x="4901371" y="1411111"/>
                  </a:lnTo>
                  <a:lnTo>
                    <a:pt x="4968752" y="2219607"/>
                  </a:lnTo>
                  <a:cubicBezTo>
                    <a:pt x="4969560" y="2229429"/>
                    <a:pt x="4966223" y="2239141"/>
                    <a:pt x="4959548" y="2246392"/>
                  </a:cubicBezTo>
                  <a:cubicBezTo>
                    <a:pt x="4952874" y="2253643"/>
                    <a:pt x="4943470" y="2257771"/>
                    <a:pt x="4933615" y="2257778"/>
                  </a:cubicBezTo>
                  <a:lnTo>
                    <a:pt x="4879781" y="2257778"/>
                  </a:lnTo>
                  <a:cubicBezTo>
                    <a:pt x="4810799" y="2257786"/>
                    <a:pt x="4751923" y="2207921"/>
                    <a:pt x="4740575" y="2139879"/>
                  </a:cubicBezTo>
                  <a:lnTo>
                    <a:pt x="4626204" y="1452880"/>
                  </a:lnTo>
                  <a:cubicBezTo>
                    <a:pt x="4624864" y="1444978"/>
                    <a:pt x="4613575" y="1444978"/>
                    <a:pt x="4612235" y="1452880"/>
                  </a:cubicBezTo>
                  <a:lnTo>
                    <a:pt x="4497794" y="2139879"/>
                  </a:lnTo>
                  <a:cubicBezTo>
                    <a:pt x="4486442" y="2207948"/>
                    <a:pt x="4427525" y="2257821"/>
                    <a:pt x="4358517" y="2257778"/>
                  </a:cubicBezTo>
                  <a:lnTo>
                    <a:pt x="4304683" y="2257778"/>
                  </a:lnTo>
                  <a:cubicBezTo>
                    <a:pt x="4294828" y="2257771"/>
                    <a:pt x="4285424" y="2253643"/>
                    <a:pt x="4278750" y="2246392"/>
                  </a:cubicBezTo>
                  <a:cubicBezTo>
                    <a:pt x="4272075" y="2239141"/>
                    <a:pt x="4268738" y="2229429"/>
                    <a:pt x="4269546" y="2219607"/>
                  </a:cubicBezTo>
                  <a:lnTo>
                    <a:pt x="4336927" y="1411111"/>
                  </a:lnTo>
                  <a:lnTo>
                    <a:pt x="4399933" y="969998"/>
                  </a:lnTo>
                  <a:moveTo>
                    <a:pt x="5952649" y="0"/>
                  </a:moveTo>
                  <a:cubicBezTo>
                    <a:pt x="5835749" y="0"/>
                    <a:pt x="5740982" y="94766"/>
                    <a:pt x="5740982" y="211667"/>
                  </a:cubicBezTo>
                  <a:lnTo>
                    <a:pt x="5740982" y="282222"/>
                  </a:lnTo>
                  <a:cubicBezTo>
                    <a:pt x="5740982" y="399122"/>
                    <a:pt x="5835749" y="493889"/>
                    <a:pt x="5952649" y="493889"/>
                  </a:cubicBezTo>
                  <a:cubicBezTo>
                    <a:pt x="6069549" y="493889"/>
                    <a:pt x="6164316" y="399122"/>
                    <a:pt x="6164316" y="282222"/>
                  </a:cubicBezTo>
                  <a:lnTo>
                    <a:pt x="6164316" y="211667"/>
                  </a:lnTo>
                  <a:cubicBezTo>
                    <a:pt x="6164316" y="94766"/>
                    <a:pt x="6069549" y="0"/>
                    <a:pt x="5952649" y="0"/>
                  </a:cubicBezTo>
                  <a:moveTo>
                    <a:pt x="5733433" y="969998"/>
                  </a:moveTo>
                  <a:cubicBezTo>
                    <a:pt x="5734632" y="961884"/>
                    <a:pt x="5723202" y="958709"/>
                    <a:pt x="5720027" y="966258"/>
                  </a:cubicBezTo>
                  <a:lnTo>
                    <a:pt x="5566004" y="1325598"/>
                  </a:lnTo>
                  <a:cubicBezTo>
                    <a:pt x="5543748" y="1377518"/>
                    <a:pt x="5492672" y="1411161"/>
                    <a:pt x="5436182" y="1411111"/>
                  </a:cubicBezTo>
                  <a:lnTo>
                    <a:pt x="5371130" y="1411111"/>
                  </a:lnTo>
                  <a:cubicBezTo>
                    <a:pt x="5359265" y="1411122"/>
                    <a:pt x="5348191" y="1405168"/>
                    <a:pt x="5341655" y="1395265"/>
                  </a:cubicBezTo>
                  <a:cubicBezTo>
                    <a:pt x="5335120" y="1385363"/>
                    <a:pt x="5334000" y="1372839"/>
                    <a:pt x="5338674" y="1361934"/>
                  </a:cubicBezTo>
                  <a:lnTo>
                    <a:pt x="5529316" y="917222"/>
                  </a:lnTo>
                  <a:lnTo>
                    <a:pt x="5599448" y="741821"/>
                  </a:lnTo>
                  <a:cubicBezTo>
                    <a:pt x="5642318" y="634683"/>
                    <a:pt x="5746095" y="564437"/>
                    <a:pt x="5861491" y="564444"/>
                  </a:cubicBezTo>
                  <a:lnTo>
                    <a:pt x="6043807" y="564444"/>
                  </a:lnTo>
                  <a:cubicBezTo>
                    <a:pt x="6159203" y="564437"/>
                    <a:pt x="6262980" y="634683"/>
                    <a:pt x="6305850" y="741821"/>
                  </a:cubicBezTo>
                  <a:lnTo>
                    <a:pt x="6375982" y="917222"/>
                  </a:lnTo>
                  <a:lnTo>
                    <a:pt x="6566553" y="1361934"/>
                  </a:lnTo>
                  <a:cubicBezTo>
                    <a:pt x="6571228" y="1372839"/>
                    <a:pt x="6570107" y="1385363"/>
                    <a:pt x="6563572" y="1395265"/>
                  </a:cubicBezTo>
                  <a:cubicBezTo>
                    <a:pt x="6557037" y="1405168"/>
                    <a:pt x="6545962" y="1411122"/>
                    <a:pt x="6534097" y="1411111"/>
                  </a:cubicBezTo>
                  <a:lnTo>
                    <a:pt x="6469045" y="1411111"/>
                  </a:lnTo>
                  <a:cubicBezTo>
                    <a:pt x="6412607" y="1411105"/>
                    <a:pt x="6361601" y="1377471"/>
                    <a:pt x="6339364" y="1325598"/>
                  </a:cubicBezTo>
                  <a:lnTo>
                    <a:pt x="6185341" y="966258"/>
                  </a:lnTo>
                  <a:cubicBezTo>
                    <a:pt x="6182096" y="958709"/>
                    <a:pt x="6170736" y="961884"/>
                    <a:pt x="6171865" y="969998"/>
                  </a:cubicBezTo>
                  <a:lnTo>
                    <a:pt x="6234871" y="1411111"/>
                  </a:lnTo>
                  <a:lnTo>
                    <a:pt x="6302252" y="2219607"/>
                  </a:lnTo>
                  <a:cubicBezTo>
                    <a:pt x="6303060" y="2229429"/>
                    <a:pt x="6299723" y="2239141"/>
                    <a:pt x="6293048" y="2246392"/>
                  </a:cubicBezTo>
                  <a:cubicBezTo>
                    <a:pt x="6286374" y="2253643"/>
                    <a:pt x="6276970" y="2257771"/>
                    <a:pt x="6267115" y="2257778"/>
                  </a:cubicBezTo>
                  <a:lnTo>
                    <a:pt x="6213281" y="2257778"/>
                  </a:lnTo>
                  <a:cubicBezTo>
                    <a:pt x="6144299" y="2257786"/>
                    <a:pt x="6085423" y="2207921"/>
                    <a:pt x="6074075" y="2139879"/>
                  </a:cubicBezTo>
                  <a:lnTo>
                    <a:pt x="5959704" y="1452880"/>
                  </a:lnTo>
                  <a:cubicBezTo>
                    <a:pt x="5958364" y="1444978"/>
                    <a:pt x="5947075" y="1444978"/>
                    <a:pt x="5945735" y="1452880"/>
                  </a:cubicBezTo>
                  <a:lnTo>
                    <a:pt x="5831294" y="2139879"/>
                  </a:lnTo>
                  <a:cubicBezTo>
                    <a:pt x="5819942" y="2207948"/>
                    <a:pt x="5761025" y="2257821"/>
                    <a:pt x="5692017" y="2257778"/>
                  </a:cubicBezTo>
                  <a:lnTo>
                    <a:pt x="5638183" y="2257778"/>
                  </a:lnTo>
                  <a:cubicBezTo>
                    <a:pt x="5628328" y="2257771"/>
                    <a:pt x="5618924" y="2253643"/>
                    <a:pt x="5612250" y="2246392"/>
                  </a:cubicBezTo>
                  <a:cubicBezTo>
                    <a:pt x="5605575" y="2239141"/>
                    <a:pt x="5602238" y="2229429"/>
                    <a:pt x="5603046" y="2219607"/>
                  </a:cubicBezTo>
                  <a:lnTo>
                    <a:pt x="5670427" y="1411111"/>
                  </a:lnTo>
                  <a:lnTo>
                    <a:pt x="5733433" y="969998"/>
                  </a:lnTo>
                  <a:moveTo>
                    <a:pt x="7286149" y="0"/>
                  </a:moveTo>
                  <a:cubicBezTo>
                    <a:pt x="7169248" y="0"/>
                    <a:pt x="7074482" y="94766"/>
                    <a:pt x="7074482" y="211667"/>
                  </a:cubicBezTo>
                  <a:lnTo>
                    <a:pt x="7074482" y="282222"/>
                  </a:lnTo>
                  <a:cubicBezTo>
                    <a:pt x="7074482" y="399122"/>
                    <a:pt x="7169248" y="493889"/>
                    <a:pt x="7286149" y="493889"/>
                  </a:cubicBezTo>
                  <a:cubicBezTo>
                    <a:pt x="7403050" y="493889"/>
                    <a:pt x="7497816" y="399122"/>
                    <a:pt x="7497816" y="282222"/>
                  </a:cubicBezTo>
                  <a:lnTo>
                    <a:pt x="7497816" y="211667"/>
                  </a:lnTo>
                  <a:cubicBezTo>
                    <a:pt x="7497816" y="94766"/>
                    <a:pt x="7403050" y="0"/>
                    <a:pt x="7286149" y="0"/>
                  </a:cubicBezTo>
                  <a:moveTo>
                    <a:pt x="7066933" y="969998"/>
                  </a:moveTo>
                  <a:cubicBezTo>
                    <a:pt x="7068132" y="961884"/>
                    <a:pt x="7056703" y="958709"/>
                    <a:pt x="7053528" y="966258"/>
                  </a:cubicBezTo>
                  <a:lnTo>
                    <a:pt x="6899504" y="1325598"/>
                  </a:lnTo>
                  <a:cubicBezTo>
                    <a:pt x="6877248" y="1377518"/>
                    <a:pt x="6826172" y="1411161"/>
                    <a:pt x="6769682" y="1411111"/>
                  </a:cubicBezTo>
                  <a:lnTo>
                    <a:pt x="6704630" y="1411111"/>
                  </a:lnTo>
                  <a:cubicBezTo>
                    <a:pt x="6692766" y="1411122"/>
                    <a:pt x="6681691" y="1405168"/>
                    <a:pt x="6675155" y="1395265"/>
                  </a:cubicBezTo>
                  <a:cubicBezTo>
                    <a:pt x="6668620" y="1385363"/>
                    <a:pt x="6667500" y="1372839"/>
                    <a:pt x="6672175" y="1361934"/>
                  </a:cubicBezTo>
                  <a:lnTo>
                    <a:pt x="6862816" y="917222"/>
                  </a:lnTo>
                  <a:lnTo>
                    <a:pt x="6932948" y="741821"/>
                  </a:lnTo>
                  <a:cubicBezTo>
                    <a:pt x="6975818" y="634683"/>
                    <a:pt x="7079594" y="564437"/>
                    <a:pt x="7194991" y="564444"/>
                  </a:cubicBezTo>
                  <a:lnTo>
                    <a:pt x="7377307" y="564444"/>
                  </a:lnTo>
                  <a:cubicBezTo>
                    <a:pt x="7492704" y="564437"/>
                    <a:pt x="7596480" y="634683"/>
                    <a:pt x="7639350" y="741821"/>
                  </a:cubicBezTo>
                  <a:lnTo>
                    <a:pt x="7709482" y="917222"/>
                  </a:lnTo>
                  <a:lnTo>
                    <a:pt x="7900053" y="1361934"/>
                  </a:lnTo>
                  <a:cubicBezTo>
                    <a:pt x="7904728" y="1372839"/>
                    <a:pt x="7903607" y="1385363"/>
                    <a:pt x="7897072" y="1395265"/>
                  </a:cubicBezTo>
                  <a:cubicBezTo>
                    <a:pt x="7890537" y="1405168"/>
                    <a:pt x="7879462" y="1411122"/>
                    <a:pt x="7867597" y="1411111"/>
                  </a:cubicBezTo>
                  <a:lnTo>
                    <a:pt x="7802545" y="1411111"/>
                  </a:lnTo>
                  <a:cubicBezTo>
                    <a:pt x="7746107" y="1411105"/>
                    <a:pt x="7695101" y="1377471"/>
                    <a:pt x="7672864" y="1325598"/>
                  </a:cubicBezTo>
                  <a:lnTo>
                    <a:pt x="7518841" y="966258"/>
                  </a:lnTo>
                  <a:cubicBezTo>
                    <a:pt x="7515595" y="958709"/>
                    <a:pt x="7504236" y="961884"/>
                    <a:pt x="7505365" y="969998"/>
                  </a:cubicBezTo>
                  <a:lnTo>
                    <a:pt x="7568371" y="1411111"/>
                  </a:lnTo>
                  <a:lnTo>
                    <a:pt x="7635752" y="2219607"/>
                  </a:lnTo>
                  <a:cubicBezTo>
                    <a:pt x="7636560" y="2229429"/>
                    <a:pt x="7633222" y="2239141"/>
                    <a:pt x="7626548" y="2246392"/>
                  </a:cubicBezTo>
                  <a:cubicBezTo>
                    <a:pt x="7619874" y="2253643"/>
                    <a:pt x="7610470" y="2257771"/>
                    <a:pt x="7600615" y="2257778"/>
                  </a:cubicBezTo>
                  <a:lnTo>
                    <a:pt x="7546781" y="2257778"/>
                  </a:lnTo>
                  <a:cubicBezTo>
                    <a:pt x="7477799" y="2257786"/>
                    <a:pt x="7418922" y="2207921"/>
                    <a:pt x="7407575" y="2139879"/>
                  </a:cubicBezTo>
                  <a:lnTo>
                    <a:pt x="7293204" y="1452880"/>
                  </a:lnTo>
                  <a:cubicBezTo>
                    <a:pt x="7291864" y="1444978"/>
                    <a:pt x="7280575" y="1444978"/>
                    <a:pt x="7279235" y="1452880"/>
                  </a:cubicBezTo>
                  <a:lnTo>
                    <a:pt x="7164794" y="2139879"/>
                  </a:lnTo>
                  <a:cubicBezTo>
                    <a:pt x="7153442" y="2207948"/>
                    <a:pt x="7094525" y="2257821"/>
                    <a:pt x="7025517" y="2257778"/>
                  </a:cubicBezTo>
                  <a:lnTo>
                    <a:pt x="6971683" y="2257778"/>
                  </a:lnTo>
                  <a:cubicBezTo>
                    <a:pt x="6961828" y="2257771"/>
                    <a:pt x="6952424" y="2253643"/>
                    <a:pt x="6945750" y="2246392"/>
                  </a:cubicBezTo>
                  <a:cubicBezTo>
                    <a:pt x="6939076" y="2239141"/>
                    <a:pt x="6935738" y="2229429"/>
                    <a:pt x="6936546" y="2219607"/>
                  </a:cubicBezTo>
                  <a:lnTo>
                    <a:pt x="7003927" y="1411111"/>
                  </a:lnTo>
                  <a:lnTo>
                    <a:pt x="7066933" y="969998"/>
                  </a:lnTo>
                </a:path>
              </a:pathLst>
            </a:custGeom>
            <a:solidFill>
              <a:srgbClr val="267C9D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4161B85-2155-95AD-DF5D-B3FD6E99B9C7}"/>
              </a:ext>
            </a:extLst>
          </p:cNvPr>
          <p:cNvSpPr txBox="1"/>
          <p:nvPr/>
        </p:nvSpPr>
        <p:spPr>
          <a:xfrm>
            <a:off x="1352707" y="2658319"/>
            <a:ext cx="3815726" cy="873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080"/>
              </a:lnSpc>
            </a:pPr>
            <a:r>
              <a:rPr lang="en-US" sz="5400" b="1" dirty="0">
                <a:latin typeface="Aptos ExtraBold" panose="020B0004020202020204" pitchFamily="34" charset="0"/>
              </a:rPr>
              <a:t>19 Million</a:t>
            </a:r>
            <a:r>
              <a:rPr lang="en-US" sz="5400" b="1" dirty="0">
                <a:solidFill>
                  <a:srgbClr val="5DC2A8"/>
                </a:solidFill>
                <a:latin typeface="Aptos ExtraBold" panose="020B0004020202020204" pitchFamily="34" charset="0"/>
              </a:rPr>
              <a:t>+</a:t>
            </a:r>
          </a:p>
          <a:p>
            <a:pPr algn="ctr">
              <a:lnSpc>
                <a:spcPts val="3080"/>
              </a:lnSpc>
            </a:pPr>
            <a:r>
              <a:rPr lang="en-US" sz="2200" b="1" dirty="0">
                <a:solidFill>
                  <a:schemeClr val="bg1">
                    <a:lumMod val="50000"/>
                  </a:schemeClr>
                </a:solidFill>
                <a:latin typeface="Aptos SemiBold" panose="020B0004020202020204" pitchFamily="34" charset="0"/>
              </a:rPr>
              <a:t>New York State Residents</a:t>
            </a:r>
          </a:p>
        </p:txBody>
      </p:sp>
    </p:spTree>
    <p:extLst>
      <p:ext uri="{BB962C8B-B14F-4D97-AF65-F5344CB8AC3E}">
        <p14:creationId xmlns:p14="http://schemas.microsoft.com/office/powerpoint/2010/main" val="96507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6DE347-ABFE-8536-412F-204CFF09D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4E496A4-9447-4CF7-9F6F-25E4798EA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b="1">
                <a:solidFill>
                  <a:schemeClr val="tx1"/>
                </a:solidFill>
              </a:rPr>
              <a:t>NYBSA</a:t>
            </a:r>
            <a:r>
              <a:rPr lang="en-US"/>
              <a:t>__Public Outreach Program  </a:t>
            </a:r>
            <a:fld id="{8BE363C6-2DB3-9644-B851-2EF7FA5C5342}" type="slidenum">
              <a:rPr lang="en-US" b="1" smtClean="0"/>
              <a:pPr/>
              <a:t>7</a:t>
            </a:fld>
            <a:endParaRPr lang="en-US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537F3AA-EB38-5B51-A21B-79D49EF11BCD}"/>
              </a:ext>
            </a:extLst>
          </p:cNvPr>
          <p:cNvSpPr txBox="1"/>
          <p:nvPr/>
        </p:nvSpPr>
        <p:spPr>
          <a:xfrm>
            <a:off x="577499" y="918885"/>
            <a:ext cx="719832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267C9D"/>
                </a:solidFill>
                <a:latin typeface="Aptos ExtraBold" panose="020B0004020202020204" pitchFamily="34" charset="0"/>
              </a:rPr>
              <a:t>POP</a:t>
            </a:r>
            <a:r>
              <a:rPr lang="en-US" sz="4800" b="1" dirty="0">
                <a:latin typeface="Aptos ExtraBold" panose="020B0004020202020204" pitchFamily="34" charset="0"/>
              </a:rPr>
              <a:t> by NYSBA</a:t>
            </a:r>
          </a:p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Aptos SemiBold" panose="020B0004020202020204" pitchFamily="34" charset="0"/>
              </a:rPr>
              <a:t>High Reach, High Efficiency Broadcast Media Solutions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B1916D53-0844-C6AA-211A-5F730B65B961}"/>
              </a:ext>
            </a:extLst>
          </p:cNvPr>
          <p:cNvCxnSpPr>
            <a:cxnSpLocks/>
          </p:cNvCxnSpPr>
          <p:nvPr/>
        </p:nvCxnSpPr>
        <p:spPr>
          <a:xfrm>
            <a:off x="1026160" y="5494065"/>
            <a:ext cx="1032256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766876A5-96C3-5A5C-A159-A9946D3558B6}"/>
              </a:ext>
            </a:extLst>
          </p:cNvPr>
          <p:cNvCxnSpPr>
            <a:cxnSpLocks/>
          </p:cNvCxnSpPr>
          <p:nvPr/>
        </p:nvCxnSpPr>
        <p:spPr>
          <a:xfrm>
            <a:off x="1026160" y="3514727"/>
            <a:ext cx="1032256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104D5966-CC3C-87F4-4D5C-47CF6577AA69}"/>
              </a:ext>
            </a:extLst>
          </p:cNvPr>
          <p:cNvCxnSpPr>
            <a:cxnSpLocks/>
          </p:cNvCxnSpPr>
          <p:nvPr/>
        </p:nvCxnSpPr>
        <p:spPr>
          <a:xfrm>
            <a:off x="1026160" y="4174531"/>
            <a:ext cx="1032256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0D4D0DCA-9186-06F8-43E6-FE74013B0E5A}"/>
              </a:ext>
            </a:extLst>
          </p:cNvPr>
          <p:cNvCxnSpPr>
            <a:cxnSpLocks/>
          </p:cNvCxnSpPr>
          <p:nvPr/>
        </p:nvCxnSpPr>
        <p:spPr>
          <a:xfrm>
            <a:off x="1026160" y="4834298"/>
            <a:ext cx="1032256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44E66AAE-548F-3F90-CC4E-2D09E6C054D1}"/>
              </a:ext>
            </a:extLst>
          </p:cNvPr>
          <p:cNvCxnSpPr>
            <a:cxnSpLocks/>
          </p:cNvCxnSpPr>
          <p:nvPr/>
        </p:nvCxnSpPr>
        <p:spPr>
          <a:xfrm>
            <a:off x="1026160" y="2854960"/>
            <a:ext cx="1032256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F876F8A6-C5D0-43C3-BC93-25380DDB8672}"/>
              </a:ext>
            </a:extLst>
          </p:cNvPr>
          <p:cNvSpPr txBox="1"/>
          <p:nvPr/>
        </p:nvSpPr>
        <p:spPr>
          <a:xfrm>
            <a:off x="1026160" y="2247735"/>
            <a:ext cx="2926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ptos ExtraBold" panose="020B0004020202020204" pitchFamily="34" charset="0"/>
              </a:rPr>
              <a:t>Features: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AA0F5218-3FF2-44B7-F940-6B54D77E5752}"/>
              </a:ext>
            </a:extLst>
          </p:cNvPr>
          <p:cNvSpPr txBox="1"/>
          <p:nvPr/>
        </p:nvSpPr>
        <p:spPr>
          <a:xfrm>
            <a:off x="1026160" y="3000196"/>
            <a:ext cx="3759200" cy="369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Allow for true audience targeting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2B92EAA-5CBA-7DF6-DA0A-FA3FD4050A4D}"/>
              </a:ext>
            </a:extLst>
          </p:cNvPr>
          <p:cNvSpPr txBox="1"/>
          <p:nvPr/>
        </p:nvSpPr>
        <p:spPr>
          <a:xfrm>
            <a:off x="1026160" y="3659963"/>
            <a:ext cx="5872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Guarantee high value &amp; popular spots on radio &amp; TV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7C895C5-4A0D-FBDB-03E5-3EE2478F138C}"/>
              </a:ext>
            </a:extLst>
          </p:cNvPr>
          <p:cNvSpPr txBox="1"/>
          <p:nvPr/>
        </p:nvSpPr>
        <p:spPr>
          <a:xfrm>
            <a:off x="1026160" y="4319767"/>
            <a:ext cx="3759200" cy="369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100% coverage in all NYS homes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0307CFD-5F9E-8836-A108-35EF4095A1E9}"/>
              </a:ext>
            </a:extLst>
          </p:cNvPr>
          <p:cNvSpPr txBox="1"/>
          <p:nvPr/>
        </p:nvSpPr>
        <p:spPr>
          <a:xfrm>
            <a:off x="1026160" y="4979534"/>
            <a:ext cx="3759200" cy="369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Offers at-cost digital extensions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CEDDFC7-4D0E-62CE-9FF9-04B6F0B4D63A}"/>
              </a:ext>
            </a:extLst>
          </p:cNvPr>
          <p:cNvSpPr txBox="1"/>
          <p:nvPr/>
        </p:nvSpPr>
        <p:spPr>
          <a:xfrm>
            <a:off x="1026160" y="5639298"/>
            <a:ext cx="4612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Provide at-cost TV &amp; Radio spot production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ACF284F-DD6B-5CE8-6321-89E59EB98D0D}"/>
              </a:ext>
            </a:extLst>
          </p:cNvPr>
          <p:cNvSpPr txBox="1"/>
          <p:nvPr/>
        </p:nvSpPr>
        <p:spPr>
          <a:xfrm>
            <a:off x="7614982" y="2309290"/>
            <a:ext cx="1153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Aptos ExtraBold" panose="020B0004020202020204" pitchFamily="34" charset="0"/>
              </a:rPr>
              <a:t>PSA’s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BFAB3748-F614-28A2-0CAD-E09374B19AAB}"/>
              </a:ext>
            </a:extLst>
          </p:cNvPr>
          <p:cNvSpPr txBox="1"/>
          <p:nvPr/>
        </p:nvSpPr>
        <p:spPr>
          <a:xfrm>
            <a:off x="9265920" y="2309291"/>
            <a:ext cx="2214880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267C9D"/>
                </a:solidFill>
                <a:latin typeface="Aptos ExtraBold" panose="020B0004020202020204" pitchFamily="34" charset="0"/>
              </a:rPr>
              <a:t>POP</a:t>
            </a:r>
            <a:r>
              <a:rPr lang="en-US" sz="2400" b="1" dirty="0">
                <a:latin typeface="Aptos ExtraBold" panose="020B0004020202020204" pitchFamily="34" charset="0"/>
              </a:rPr>
              <a:t> by NYSBA</a:t>
            </a:r>
          </a:p>
        </p:txBody>
      </p:sp>
      <p:pic>
        <p:nvPicPr>
          <p:cNvPr id="79" name="Picture 78">
            <a:extLst>
              <a:ext uri="{FF2B5EF4-FFF2-40B4-BE49-F238E27FC236}">
                <a16:creationId xmlns:a16="http://schemas.microsoft.com/office/drawing/2014/main" id="{1C99EE32-4BE9-6C25-7735-8A98ABA008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8665" y="2972133"/>
            <a:ext cx="454389" cy="454389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F3251C4E-6F53-892C-2182-EF29D6FE27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8665" y="3623608"/>
            <a:ext cx="454389" cy="454389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AFA6C7D6-5B34-043D-A6EC-E65788D868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8665" y="4275083"/>
            <a:ext cx="454389" cy="454389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BC5BD95B-FBBD-8495-1EFB-21039E4DA1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8665" y="4926558"/>
            <a:ext cx="454389" cy="454389"/>
          </a:xfrm>
          <a:prstGeom prst="rect">
            <a:avLst/>
          </a:prstGeom>
        </p:spPr>
      </p:pic>
      <p:pic>
        <p:nvPicPr>
          <p:cNvPr id="83" name="Picture 82">
            <a:extLst>
              <a:ext uri="{FF2B5EF4-FFF2-40B4-BE49-F238E27FC236}">
                <a16:creationId xmlns:a16="http://schemas.microsoft.com/office/drawing/2014/main" id="{515A1435-1F9B-9912-3710-73BC0D5FC9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8665" y="5578032"/>
            <a:ext cx="454389" cy="454389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15F78DB4-8723-1204-0AC3-F9843AB354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6171" y="2951376"/>
            <a:ext cx="466899" cy="466899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79DA8F82-0B5B-2F7E-2969-72434765B9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6171" y="3607264"/>
            <a:ext cx="466899" cy="466899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4681329A-EF99-D82C-F518-17DB18EB25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6171" y="4263152"/>
            <a:ext cx="466899" cy="466899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779A5CFE-7846-9F83-F68A-93950FE51D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6171" y="4919040"/>
            <a:ext cx="466899" cy="466899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96286371-998C-2DAF-0C9E-15B3321412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6171" y="5574930"/>
            <a:ext cx="466899" cy="46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488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50213F-64B0-FBEF-A15E-E9ECC20C85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824EF88-29E6-6206-1B57-4F92DD14F982}"/>
              </a:ext>
            </a:extLst>
          </p:cNvPr>
          <p:cNvSpPr txBox="1"/>
          <p:nvPr/>
        </p:nvSpPr>
        <p:spPr>
          <a:xfrm>
            <a:off x="816244" y="2528753"/>
            <a:ext cx="53651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460"/>
              </a:lnSpc>
              <a:spcAft>
                <a:spcPts val="600"/>
              </a:spcAft>
            </a:pPr>
            <a:r>
              <a:rPr lang="en-US" sz="4800" b="1" dirty="0">
                <a:latin typeface="Aptos ExtraBold" panose="020B0004020202020204" pitchFamily="34" charset="0"/>
              </a:rPr>
              <a:t>NYSBA Media Solutions</a:t>
            </a:r>
          </a:p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Aptos SemiBold" panose="020B0004020202020204" pitchFamily="34" charset="0"/>
              </a:rPr>
              <a:t>How the New York State Broadcasters Association can guarantee proper reach and delivery</a:t>
            </a:r>
          </a:p>
        </p:txBody>
      </p:sp>
    </p:spTree>
    <p:extLst>
      <p:ext uri="{BB962C8B-B14F-4D97-AF65-F5344CB8AC3E}">
        <p14:creationId xmlns:p14="http://schemas.microsoft.com/office/powerpoint/2010/main" val="1140008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61494B-B35B-09BC-30A0-45F98E34C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748931-34A4-2428-BC4E-8B261542E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b="1">
                <a:solidFill>
                  <a:schemeClr val="tx1"/>
                </a:solidFill>
              </a:rPr>
              <a:t>NYBSA</a:t>
            </a:r>
            <a:r>
              <a:rPr lang="en-US"/>
              <a:t>__Public Outreach Program  </a:t>
            </a:r>
            <a:fld id="{8BE363C6-2DB3-9644-B851-2EF7FA5C5342}" type="slidenum">
              <a:rPr lang="en-US" b="1" smtClean="0"/>
              <a:pPr/>
              <a:t>9</a:t>
            </a:fld>
            <a:endParaRPr lang="en-US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DCDECA-C450-3623-B057-4211FE4A6D99}"/>
              </a:ext>
            </a:extLst>
          </p:cNvPr>
          <p:cNvSpPr txBox="1"/>
          <p:nvPr/>
        </p:nvSpPr>
        <p:spPr>
          <a:xfrm>
            <a:off x="559211" y="828334"/>
            <a:ext cx="719832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Aptos ExtraBold" panose="020B0004020202020204" pitchFamily="34" charset="0"/>
              </a:rPr>
              <a:t>TV Reach</a:t>
            </a:r>
          </a:p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Aptos SemiBold" panose="020B0004020202020204" pitchFamily="34" charset="0"/>
              </a:rPr>
              <a:t>Larger television reach than any other broadcast provider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4C115E-183A-398A-FDD2-47AB6074A389}"/>
              </a:ext>
            </a:extLst>
          </p:cNvPr>
          <p:cNvSpPr txBox="1"/>
          <p:nvPr/>
        </p:nvSpPr>
        <p:spPr>
          <a:xfrm>
            <a:off x="5954773" y="3077385"/>
            <a:ext cx="5842000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Clr>
                <a:srgbClr val="5DC2A8"/>
              </a:buClr>
              <a:buFont typeface="Wingdings" pitchFamily="2" charset="2"/>
              <a:buChar char="§"/>
            </a:pPr>
            <a:r>
              <a:rPr lang="en-US" b="1" dirty="0">
                <a:latin typeface="Aptos ExtraBold" panose="020B0004020202020204" pitchFamily="34" charset="0"/>
              </a:rPr>
              <a:t>6x</a:t>
            </a:r>
            <a:r>
              <a:rPr lang="en-US" dirty="0">
                <a:latin typeface="Aptos" panose="020B0004020202020204" pitchFamily="34" charset="0"/>
              </a:rPr>
              <a:t> the number of TV stations as the largest broadcast operator</a:t>
            </a:r>
          </a:p>
          <a:p>
            <a:pPr marL="342900" indent="-342900">
              <a:spcAft>
                <a:spcPts val="600"/>
              </a:spcAft>
              <a:buClr>
                <a:srgbClr val="5DC2A8"/>
              </a:buClr>
              <a:buFont typeface="Wingdings" pitchFamily="2" charset="2"/>
              <a:buChar char="§"/>
            </a:pPr>
            <a:r>
              <a:rPr lang="en-US" dirty="0">
                <a:latin typeface="Aptos" panose="020B0004020202020204" pitchFamily="34" charset="0"/>
              </a:rPr>
              <a:t>Multiple stations in every market participate on a voluntary basis</a:t>
            </a:r>
          </a:p>
          <a:p>
            <a:pPr marL="342900" indent="-342900">
              <a:spcAft>
                <a:spcPts val="600"/>
              </a:spcAft>
              <a:buClr>
                <a:srgbClr val="5DC2A8"/>
              </a:buClr>
              <a:buFont typeface="Wingdings" pitchFamily="2" charset="2"/>
              <a:buChar char="§"/>
            </a:pPr>
            <a:r>
              <a:rPr lang="en-US" dirty="0">
                <a:latin typeface="Aptos" panose="020B0004020202020204" pitchFamily="34" charset="0"/>
              </a:rPr>
              <a:t>Reach on OTA, cable, and satellite</a:t>
            </a:r>
          </a:p>
          <a:p>
            <a:pPr marL="342900" indent="-342900">
              <a:spcAft>
                <a:spcPts val="600"/>
              </a:spcAft>
              <a:buClr>
                <a:srgbClr val="5DC2A8"/>
              </a:buClr>
              <a:buFont typeface="Wingdings" pitchFamily="2" charset="2"/>
              <a:buChar char="§"/>
            </a:pPr>
            <a:r>
              <a:rPr lang="en-US" dirty="0">
                <a:latin typeface="Aptos" panose="020B0004020202020204" pitchFamily="34" charset="0"/>
              </a:rPr>
              <a:t>Hours spent watching TV has </a:t>
            </a:r>
            <a:r>
              <a:rPr lang="en-US" b="1" dirty="0">
                <a:latin typeface="Aptos ExtraBold" panose="020B0004020202020204" pitchFamily="34" charset="0"/>
              </a:rPr>
              <a:t>increased 10%</a:t>
            </a:r>
            <a:r>
              <a:rPr lang="en-US" dirty="0">
                <a:latin typeface="Aptos" panose="020B0004020202020204" pitchFamily="34" charset="0"/>
              </a:rPr>
              <a:t> since 2019 to 5.5 hours per day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4E8B09FC-F109-97B7-9B58-0DF75066542E}"/>
              </a:ext>
            </a:extLst>
          </p:cNvPr>
          <p:cNvSpPr/>
          <p:nvPr/>
        </p:nvSpPr>
        <p:spPr>
          <a:xfrm>
            <a:off x="6025893" y="2350943"/>
            <a:ext cx="4139936" cy="571416"/>
          </a:xfrm>
          <a:prstGeom prst="roundRect">
            <a:avLst/>
          </a:prstGeom>
          <a:solidFill>
            <a:srgbClr val="5DC2A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5708674-9DAC-4B48-9C9B-7B76DAA7B1E9}"/>
              </a:ext>
            </a:extLst>
          </p:cNvPr>
          <p:cNvSpPr txBox="1"/>
          <p:nvPr/>
        </p:nvSpPr>
        <p:spPr>
          <a:xfrm>
            <a:off x="6025893" y="2399139"/>
            <a:ext cx="4139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ptos ExtraBold" panose="020B0004020202020204" pitchFamily="34" charset="0"/>
              </a:rPr>
              <a:t>56 NYS TV Stations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7DE94AE-886F-F1F2-B85B-A4F309081E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4867557"/>
              </p:ext>
            </p:extLst>
          </p:nvPr>
        </p:nvGraphicFramePr>
        <p:xfrm>
          <a:off x="676019" y="2399139"/>
          <a:ext cx="4874390" cy="3974388"/>
        </p:xfrm>
        <a:graphic>
          <a:graphicData uri="http://schemas.openxmlformats.org/drawingml/2006/table">
            <a:tbl>
              <a:tblPr/>
              <a:tblGrid>
                <a:gridCol w="3790160">
                  <a:extLst>
                    <a:ext uri="{9D8B030D-6E8A-4147-A177-3AD203B41FA5}">
                      <a16:colId xmlns:a16="http://schemas.microsoft.com/office/drawing/2014/main" val="4144965903"/>
                    </a:ext>
                  </a:extLst>
                </a:gridCol>
                <a:gridCol w="1084230">
                  <a:extLst>
                    <a:ext uri="{9D8B030D-6E8A-4147-A177-3AD203B41FA5}">
                      <a16:colId xmlns:a16="http://schemas.microsoft.com/office/drawing/2014/main" val="2534344798"/>
                    </a:ext>
                  </a:extLst>
                </a:gridCol>
              </a:tblGrid>
              <a:tr h="363667">
                <a:tc>
                  <a:txBody>
                    <a:bodyPr/>
                    <a:lstStyle/>
                    <a:p>
                      <a:pPr algn="l"/>
                      <a:r>
                        <a:rPr lang="en-US" sz="1900" b="1" i="0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New York State TV Markets </a:t>
                      </a:r>
                    </a:p>
                  </a:txBody>
                  <a:tcPr marL="72716" marR="72716" marT="36358" marB="3635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7C9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i="0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Stations </a:t>
                      </a:r>
                    </a:p>
                  </a:txBody>
                  <a:tcPr marL="72716" marR="72716" marT="36358" marB="3635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7C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5184218"/>
                  </a:ext>
                </a:extLst>
              </a:tr>
              <a:tr h="321239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900" b="0" i="0" dirty="0">
                          <a:effectLst/>
                          <a:latin typeface="Aptos" panose="020B0004020202020204" pitchFamily="34" charset="0"/>
                        </a:rPr>
                        <a:t>NY City</a:t>
                      </a:r>
                    </a:p>
                  </a:txBody>
                  <a:tcPr marL="22724" marR="22724" marT="15149" marB="15149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dirty="0">
                          <a:effectLst/>
                          <a:latin typeface="Aptos" panose="020B0004020202020204" pitchFamily="34" charset="0"/>
                        </a:rPr>
                        <a:t>12</a:t>
                      </a:r>
                    </a:p>
                  </a:txBody>
                  <a:tcPr marL="22724" marR="22724" marT="15149" marB="15149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6949550"/>
                  </a:ext>
                </a:extLst>
              </a:tr>
              <a:tr h="321239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900" b="0" i="0" dirty="0">
                          <a:effectLst/>
                          <a:latin typeface="Aptos" panose="020B0004020202020204" pitchFamily="34" charset="0"/>
                        </a:rPr>
                        <a:t>Albany</a:t>
                      </a:r>
                    </a:p>
                  </a:txBody>
                  <a:tcPr marL="22724" marR="22724" marT="15149" marB="15149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dirty="0">
                          <a:effectLst/>
                          <a:latin typeface="Aptos" panose="020B0004020202020204" pitchFamily="34" charset="0"/>
                        </a:rPr>
                        <a:t>6</a:t>
                      </a:r>
                    </a:p>
                  </a:txBody>
                  <a:tcPr marL="22724" marR="22724" marT="15149" marB="15149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637446"/>
                  </a:ext>
                </a:extLst>
              </a:tr>
              <a:tr h="321239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900" b="0" i="0" dirty="0">
                          <a:effectLst/>
                          <a:latin typeface="Aptos" panose="020B0004020202020204" pitchFamily="34" charset="0"/>
                        </a:rPr>
                        <a:t>Binghamton</a:t>
                      </a:r>
                    </a:p>
                  </a:txBody>
                  <a:tcPr marL="22724" marR="22724" marT="15149" marB="15149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dirty="0">
                          <a:effectLst/>
                          <a:latin typeface="Aptos" panose="020B0004020202020204" pitchFamily="34" charset="0"/>
                        </a:rPr>
                        <a:t>6</a:t>
                      </a:r>
                    </a:p>
                  </a:txBody>
                  <a:tcPr marL="22724" marR="22724" marT="15149" marB="15149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1953999"/>
                  </a:ext>
                </a:extLst>
              </a:tr>
              <a:tr h="321239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900" b="0" i="0" dirty="0">
                          <a:effectLst/>
                          <a:latin typeface="Aptos" panose="020B0004020202020204" pitchFamily="34" charset="0"/>
                        </a:rPr>
                        <a:t>Buffalo</a:t>
                      </a:r>
                    </a:p>
                  </a:txBody>
                  <a:tcPr marL="22724" marR="22724" marT="15149" marB="15149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dirty="0">
                          <a:effectLst/>
                          <a:latin typeface="Aptos" panose="020B0004020202020204" pitchFamily="34" charset="0"/>
                        </a:rPr>
                        <a:t>5</a:t>
                      </a:r>
                    </a:p>
                  </a:txBody>
                  <a:tcPr marL="22724" marR="22724" marT="15149" marB="15149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5060936"/>
                  </a:ext>
                </a:extLst>
              </a:tr>
              <a:tr h="321239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900" b="0" i="0" dirty="0">
                          <a:effectLst/>
                          <a:latin typeface="Aptos" panose="020B0004020202020204" pitchFamily="34" charset="0"/>
                        </a:rPr>
                        <a:t>Plattsburgh/Burlington</a:t>
                      </a:r>
                    </a:p>
                  </a:txBody>
                  <a:tcPr marL="22724" marR="22724" marT="15149" marB="15149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dirty="0">
                          <a:effectLst/>
                          <a:latin typeface="Aptos" panose="020B0004020202020204" pitchFamily="34" charset="0"/>
                        </a:rPr>
                        <a:t>5</a:t>
                      </a:r>
                    </a:p>
                  </a:txBody>
                  <a:tcPr marL="22724" marR="22724" marT="15149" marB="15149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844698"/>
                  </a:ext>
                </a:extLst>
              </a:tr>
              <a:tr h="321239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900" b="0" i="0" dirty="0">
                          <a:effectLst/>
                          <a:latin typeface="Aptos" panose="020B0004020202020204" pitchFamily="34" charset="0"/>
                        </a:rPr>
                        <a:t>Rochester</a:t>
                      </a:r>
                    </a:p>
                  </a:txBody>
                  <a:tcPr marL="22724" marR="22724" marT="15149" marB="15149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dirty="0">
                          <a:effectLst/>
                          <a:latin typeface="Aptos" panose="020B0004020202020204" pitchFamily="34" charset="0"/>
                        </a:rPr>
                        <a:t>5</a:t>
                      </a:r>
                    </a:p>
                  </a:txBody>
                  <a:tcPr marL="22724" marR="22724" marT="15149" marB="15149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037178"/>
                  </a:ext>
                </a:extLst>
              </a:tr>
              <a:tr h="321239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900" b="0" i="0" dirty="0">
                          <a:effectLst/>
                          <a:latin typeface="Aptos" panose="020B0004020202020204" pitchFamily="34" charset="0"/>
                        </a:rPr>
                        <a:t>Syracuse</a:t>
                      </a:r>
                    </a:p>
                  </a:txBody>
                  <a:tcPr marL="22724" marR="22724" marT="15149" marB="15149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dirty="0">
                          <a:effectLst/>
                          <a:latin typeface="Aptos" panose="020B0004020202020204" pitchFamily="34" charset="0"/>
                        </a:rPr>
                        <a:t>5</a:t>
                      </a:r>
                    </a:p>
                  </a:txBody>
                  <a:tcPr marL="22724" marR="22724" marT="15149" marB="15149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4849302"/>
                  </a:ext>
                </a:extLst>
              </a:tr>
              <a:tr h="321239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900" b="0" i="0" dirty="0">
                          <a:effectLst/>
                          <a:latin typeface="Aptos" panose="020B0004020202020204" pitchFamily="34" charset="0"/>
                        </a:rPr>
                        <a:t>Elmira/Corning</a:t>
                      </a:r>
                    </a:p>
                  </a:txBody>
                  <a:tcPr marL="22724" marR="22724" marT="15149" marB="15149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dirty="0">
                          <a:effectLst/>
                          <a:latin typeface="Aptos" panose="020B0004020202020204" pitchFamily="34" charset="0"/>
                        </a:rPr>
                        <a:t>4</a:t>
                      </a:r>
                    </a:p>
                  </a:txBody>
                  <a:tcPr marL="22724" marR="22724" marT="15149" marB="15149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8032306"/>
                  </a:ext>
                </a:extLst>
              </a:tr>
              <a:tr h="321239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900" b="0" i="0" dirty="0">
                          <a:effectLst/>
                          <a:latin typeface="Aptos" panose="020B0004020202020204" pitchFamily="34" charset="0"/>
                        </a:rPr>
                        <a:t>Utica</a:t>
                      </a:r>
                    </a:p>
                  </a:txBody>
                  <a:tcPr marL="22724" marR="22724" marT="15149" marB="15149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dirty="0">
                          <a:effectLst/>
                          <a:latin typeface="Aptos" panose="020B0004020202020204" pitchFamily="34" charset="0"/>
                        </a:rPr>
                        <a:t>4</a:t>
                      </a:r>
                    </a:p>
                  </a:txBody>
                  <a:tcPr marL="22724" marR="22724" marT="15149" marB="15149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6470667"/>
                  </a:ext>
                </a:extLst>
              </a:tr>
              <a:tr h="321239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900" b="0" i="0" dirty="0">
                          <a:effectLst/>
                          <a:latin typeface="Aptos" panose="020B0004020202020204" pitchFamily="34" charset="0"/>
                        </a:rPr>
                        <a:t>Watertown</a:t>
                      </a:r>
                    </a:p>
                  </a:txBody>
                  <a:tcPr marL="22724" marR="22724" marT="15149" marB="15149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900" b="0" i="0" dirty="0">
                          <a:effectLst/>
                          <a:latin typeface="Aptos" panose="020B0004020202020204" pitchFamily="34" charset="0"/>
                        </a:rPr>
                        <a:t>4</a:t>
                      </a:r>
                    </a:p>
                  </a:txBody>
                  <a:tcPr marL="22724" marR="22724" marT="15149" marB="15149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9561878"/>
                  </a:ext>
                </a:extLst>
              </a:tr>
              <a:tr h="398331">
                <a:tc>
                  <a:txBody>
                    <a:bodyPr/>
                    <a:lstStyle/>
                    <a:p>
                      <a:pPr algn="l"/>
                      <a:r>
                        <a:rPr lang="en-US" sz="1900" b="1" i="0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TOTAL </a:t>
                      </a:r>
                      <a:endParaRPr lang="en-US" sz="1400" b="1" i="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2716" marR="72716" marT="36358" marB="3635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6B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b="1" i="0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56 </a:t>
                      </a:r>
                      <a:endParaRPr lang="en-US" sz="1400" b="1" i="0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72716" marR="72716" marT="36358" marB="3635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6B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53344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29864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25081-DB2E-9984-B9B9-ECC1D5D28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18E59C4-C966-56C2-97E0-62BBE5D78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b="1" dirty="0" err="1">
                <a:solidFill>
                  <a:schemeClr val="tx1"/>
                </a:solidFill>
              </a:rPr>
              <a:t>NYBSA</a:t>
            </a:r>
            <a:r>
              <a:rPr lang="en-US" dirty="0" err="1"/>
              <a:t>__Public</a:t>
            </a:r>
            <a:r>
              <a:rPr lang="en-US" dirty="0"/>
              <a:t> Outreach Program  </a:t>
            </a:r>
            <a:fld id="{8BE363C6-2DB3-9644-B851-2EF7FA5C5342}" type="slidenum">
              <a:rPr lang="en-US" b="1" smtClean="0"/>
              <a:pPr/>
              <a:t>10</a:t>
            </a:fld>
            <a:endParaRPr lang="en-US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4E8180-3036-00D4-3CEF-AE7CAD4CC091}"/>
              </a:ext>
            </a:extLst>
          </p:cNvPr>
          <p:cNvSpPr txBox="1"/>
          <p:nvPr/>
        </p:nvSpPr>
        <p:spPr>
          <a:xfrm>
            <a:off x="559211" y="828334"/>
            <a:ext cx="719832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Aptos ExtraBold" panose="020B0004020202020204" pitchFamily="34" charset="0"/>
              </a:rPr>
              <a:t>Radio Reach</a:t>
            </a:r>
          </a:p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Aptos SemiBold" panose="020B0004020202020204" pitchFamily="34" charset="0"/>
              </a:rPr>
              <a:t>High Reach, High Efficiency Broadcast Media Solutions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3FCAF7-E207-F41D-5A17-83A4DD592631}"/>
              </a:ext>
            </a:extLst>
          </p:cNvPr>
          <p:cNvSpPr txBox="1"/>
          <p:nvPr/>
        </p:nvSpPr>
        <p:spPr>
          <a:xfrm>
            <a:off x="7537964" y="1399750"/>
            <a:ext cx="3982785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Clr>
                <a:srgbClr val="5DC2A8"/>
              </a:buClr>
              <a:buFont typeface="Wingdings" pitchFamily="2" charset="2"/>
              <a:buChar char="§"/>
            </a:pPr>
            <a:r>
              <a:rPr lang="en-US" dirty="0">
                <a:latin typeface="Aptos" panose="020B0004020202020204" pitchFamily="34" charset="0"/>
              </a:rPr>
              <a:t>Reach includes FM/AM, social media, and smart speakers</a:t>
            </a:r>
          </a:p>
          <a:p>
            <a:pPr marL="342900" indent="-342900">
              <a:spcAft>
                <a:spcPts val="600"/>
              </a:spcAft>
              <a:buClr>
                <a:srgbClr val="5DC2A8"/>
              </a:buClr>
              <a:buFont typeface="Wingdings" pitchFamily="2" charset="2"/>
              <a:buChar char="§"/>
            </a:pPr>
            <a:r>
              <a:rPr lang="en-US" dirty="0">
                <a:latin typeface="Aptos" panose="020B0004020202020204" pitchFamily="34" charset="0"/>
              </a:rPr>
              <a:t>Can be tailored to reach specific demographics</a:t>
            </a:r>
          </a:p>
          <a:p>
            <a:pPr marL="342900" indent="-342900">
              <a:spcAft>
                <a:spcPts val="600"/>
              </a:spcAft>
              <a:buClr>
                <a:srgbClr val="5DC2A8"/>
              </a:buClr>
              <a:buFont typeface="Wingdings" pitchFamily="2" charset="2"/>
              <a:buChar char="§"/>
            </a:pPr>
            <a:r>
              <a:rPr lang="en-US" dirty="0">
                <a:latin typeface="Aptos" panose="020B0004020202020204" pitchFamily="34" charset="0"/>
              </a:rPr>
              <a:t>Multiple stations in most markets</a:t>
            </a:r>
          </a:p>
          <a:p>
            <a:pPr marL="342900" indent="-342900">
              <a:spcAft>
                <a:spcPts val="600"/>
              </a:spcAft>
              <a:buClr>
                <a:srgbClr val="5DC2A8"/>
              </a:buClr>
              <a:buFont typeface="Wingdings" pitchFamily="2" charset="2"/>
              <a:buChar char="§"/>
            </a:pPr>
            <a:r>
              <a:rPr lang="en-US" dirty="0">
                <a:latin typeface="Aptos" panose="020B0004020202020204" pitchFamily="34" charset="0"/>
              </a:rPr>
              <a:t>Buy Guaranteed Impressions for A18+, measured by Nielsen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B2016E1F-2388-5EB8-4865-141796E02D89}"/>
              </a:ext>
            </a:extLst>
          </p:cNvPr>
          <p:cNvSpPr/>
          <p:nvPr/>
        </p:nvSpPr>
        <p:spPr>
          <a:xfrm>
            <a:off x="7380813" y="710940"/>
            <a:ext cx="4139936" cy="571416"/>
          </a:xfrm>
          <a:prstGeom prst="roundRect">
            <a:avLst/>
          </a:prstGeom>
          <a:solidFill>
            <a:srgbClr val="5DC2A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2AE5649-0FA4-6C2F-E6D4-F2566219E2D3}"/>
              </a:ext>
            </a:extLst>
          </p:cNvPr>
          <p:cNvSpPr txBox="1"/>
          <p:nvPr/>
        </p:nvSpPr>
        <p:spPr>
          <a:xfrm>
            <a:off x="7380813" y="759136"/>
            <a:ext cx="4139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ptos ExtraBold" panose="020B0004020202020204" pitchFamily="34" charset="0"/>
              </a:rPr>
              <a:t>160 NYS Radio Stations</a:t>
            </a:r>
          </a:p>
        </p:txBody>
      </p:sp>
      <p:pic>
        <p:nvPicPr>
          <p:cNvPr id="7" name="Picture 6" descr="C:\Users\Public\Pictures\NY Radio PEP DSV Map2 (3).png">
            <a:extLst>
              <a:ext uri="{FF2B5EF4-FFF2-40B4-BE49-F238E27FC236}">
                <a16:creationId xmlns:a16="http://schemas.microsoft.com/office/drawing/2014/main" id="{6E11D08A-1631-1C05-DAFB-555A88AACC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54044" y="3973121"/>
            <a:ext cx="2152996" cy="2125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95C9D65-4E2A-3BC7-99AA-D93502D326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5747584"/>
              </p:ext>
            </p:extLst>
          </p:nvPr>
        </p:nvGraphicFramePr>
        <p:xfrm>
          <a:off x="671251" y="2221992"/>
          <a:ext cx="6351341" cy="4134361"/>
        </p:xfrm>
        <a:graphic>
          <a:graphicData uri="http://schemas.openxmlformats.org/drawingml/2006/table">
            <a:tbl>
              <a:tblPr/>
              <a:tblGrid>
                <a:gridCol w="1261780">
                  <a:extLst>
                    <a:ext uri="{9D8B030D-6E8A-4147-A177-3AD203B41FA5}">
                      <a16:colId xmlns:a16="http://schemas.microsoft.com/office/drawing/2014/main" val="2865925761"/>
                    </a:ext>
                  </a:extLst>
                </a:gridCol>
                <a:gridCol w="855334">
                  <a:extLst>
                    <a:ext uri="{9D8B030D-6E8A-4147-A177-3AD203B41FA5}">
                      <a16:colId xmlns:a16="http://schemas.microsoft.com/office/drawing/2014/main" val="3309712471"/>
                    </a:ext>
                  </a:extLst>
                </a:gridCol>
                <a:gridCol w="1218191">
                  <a:extLst>
                    <a:ext uri="{9D8B030D-6E8A-4147-A177-3AD203B41FA5}">
                      <a16:colId xmlns:a16="http://schemas.microsoft.com/office/drawing/2014/main" val="1424626416"/>
                    </a:ext>
                  </a:extLst>
                </a:gridCol>
                <a:gridCol w="898922">
                  <a:extLst>
                    <a:ext uri="{9D8B030D-6E8A-4147-A177-3AD203B41FA5}">
                      <a16:colId xmlns:a16="http://schemas.microsoft.com/office/drawing/2014/main" val="3637031427"/>
                    </a:ext>
                  </a:extLst>
                </a:gridCol>
                <a:gridCol w="1300270">
                  <a:extLst>
                    <a:ext uri="{9D8B030D-6E8A-4147-A177-3AD203B41FA5}">
                      <a16:colId xmlns:a16="http://schemas.microsoft.com/office/drawing/2014/main" val="592645514"/>
                    </a:ext>
                  </a:extLst>
                </a:gridCol>
                <a:gridCol w="816844">
                  <a:extLst>
                    <a:ext uri="{9D8B030D-6E8A-4147-A177-3AD203B41FA5}">
                      <a16:colId xmlns:a16="http://schemas.microsoft.com/office/drawing/2014/main" val="4028996018"/>
                    </a:ext>
                  </a:extLst>
                </a:gridCol>
              </a:tblGrid>
              <a:tr h="462981"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Markets</a:t>
                      </a:r>
                    </a:p>
                  </a:txBody>
                  <a:tcPr marR="17273" marT="11515" marB="1151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7C9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Stations</a:t>
                      </a:r>
                    </a:p>
                  </a:txBody>
                  <a:tcPr marL="17273" marR="17273" marT="11515" marB="1151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7C9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Markets</a:t>
                      </a:r>
                    </a:p>
                  </a:txBody>
                  <a:tcPr marR="17273" marT="11515" marB="115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7C9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Stations</a:t>
                      </a:r>
                    </a:p>
                  </a:txBody>
                  <a:tcPr marL="17273" marR="17273" marT="11515" marB="1151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7C9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Markets</a:t>
                      </a:r>
                    </a:p>
                  </a:txBody>
                  <a:tcPr marR="17273" marT="11515" marB="115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7C9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Stations</a:t>
                      </a:r>
                    </a:p>
                  </a:txBody>
                  <a:tcPr marL="17273" marR="17273" marT="11515" marB="1151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27C9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4144667"/>
                  </a:ext>
                </a:extLst>
              </a:tr>
              <a:tr h="367138">
                <a:tc>
                  <a:txBody>
                    <a:bodyPr/>
                    <a:lstStyle/>
                    <a:p>
                      <a:pPr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New York City</a:t>
                      </a:r>
                    </a:p>
                  </a:txBody>
                  <a:tcPr marR="17273" marT="11515" marB="1151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38</a:t>
                      </a:r>
                    </a:p>
                  </a:txBody>
                  <a:tcPr marR="17273" marT="11515" marB="1151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300">
                          <a:effectLst/>
                          <a:latin typeface="Aptos" panose="020B0004020202020204" pitchFamily="34" charset="0"/>
                        </a:rPr>
                        <a:t>Port Jervis</a:t>
                      </a:r>
                    </a:p>
                  </a:txBody>
                  <a:tcPr marR="17273" marT="11515" marB="115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>
                          <a:effectLst/>
                          <a:latin typeface="Aptos" panose="020B0004020202020204" pitchFamily="34" charset="0"/>
                        </a:rPr>
                        <a:t>4</a:t>
                      </a:r>
                    </a:p>
                  </a:txBody>
                  <a:tcPr marR="17273" marT="11515" marB="1151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300">
                          <a:effectLst/>
                          <a:latin typeface="Aptos" panose="020B0004020202020204" pitchFamily="34" charset="0"/>
                        </a:rPr>
                        <a:t>Ithaca</a:t>
                      </a:r>
                    </a:p>
                  </a:txBody>
                  <a:tcPr marR="17273" marT="11515" marB="115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>
                          <a:effectLst/>
                          <a:latin typeface="Aptos" panose="020B0004020202020204" pitchFamily="34" charset="0"/>
                        </a:rPr>
                        <a:t>2</a:t>
                      </a:r>
                    </a:p>
                  </a:txBody>
                  <a:tcPr marR="17273" marT="11515" marB="1151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46900136"/>
                  </a:ext>
                </a:extLst>
              </a:tr>
              <a:tr h="367138">
                <a:tc>
                  <a:txBody>
                    <a:bodyPr/>
                    <a:lstStyle/>
                    <a:p>
                      <a:pPr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Albany</a:t>
                      </a:r>
                    </a:p>
                  </a:txBody>
                  <a:tcPr marR="17273" marT="11515" marB="1151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18</a:t>
                      </a:r>
                    </a:p>
                  </a:txBody>
                  <a:tcPr marR="17273" marT="11515" marB="1151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Utica</a:t>
                      </a:r>
                    </a:p>
                  </a:txBody>
                  <a:tcPr marR="17273" marT="11515" marB="115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4</a:t>
                      </a:r>
                    </a:p>
                  </a:txBody>
                  <a:tcPr marR="17273" marT="11515" marB="1151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Malone</a:t>
                      </a:r>
                    </a:p>
                  </a:txBody>
                  <a:tcPr marR="17273" marT="11515" marB="115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2</a:t>
                      </a:r>
                    </a:p>
                  </a:txBody>
                  <a:tcPr marR="17273" marT="11515" marB="1151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9625780"/>
                  </a:ext>
                </a:extLst>
              </a:tr>
              <a:tr h="367138">
                <a:tc>
                  <a:txBody>
                    <a:bodyPr/>
                    <a:lstStyle/>
                    <a:p>
                      <a:pPr rtl="0" fontAlgn="b"/>
                      <a:r>
                        <a:rPr lang="en-US" sz="1300">
                          <a:effectLst/>
                          <a:latin typeface="Aptos" panose="020B0004020202020204" pitchFamily="34" charset="0"/>
                        </a:rPr>
                        <a:t>Rochester</a:t>
                      </a:r>
                    </a:p>
                  </a:txBody>
                  <a:tcPr marR="17273" marT="11515" marB="1151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12</a:t>
                      </a:r>
                    </a:p>
                  </a:txBody>
                  <a:tcPr marR="17273" marT="11515" marB="1151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Binghamton</a:t>
                      </a:r>
                    </a:p>
                  </a:txBody>
                  <a:tcPr marR="17273" marT="11515" marB="115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4</a:t>
                      </a:r>
                    </a:p>
                  </a:txBody>
                  <a:tcPr marR="17273" marT="11515" marB="1151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New Rochelle</a:t>
                      </a:r>
                    </a:p>
                  </a:txBody>
                  <a:tcPr marR="17273" marT="11515" marB="115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2</a:t>
                      </a:r>
                    </a:p>
                  </a:txBody>
                  <a:tcPr marR="17273" marT="11515" marB="1151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0485082"/>
                  </a:ext>
                </a:extLst>
              </a:tr>
              <a:tr h="367138">
                <a:tc>
                  <a:txBody>
                    <a:bodyPr/>
                    <a:lstStyle/>
                    <a:p>
                      <a:pPr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Syracuse</a:t>
                      </a:r>
                    </a:p>
                  </a:txBody>
                  <a:tcPr marR="17273" marT="11515" marB="1151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11</a:t>
                      </a:r>
                    </a:p>
                  </a:txBody>
                  <a:tcPr marR="17273" marT="11515" marB="1151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Newburgh</a:t>
                      </a:r>
                    </a:p>
                  </a:txBody>
                  <a:tcPr marR="17273" marT="11515" marB="115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3</a:t>
                      </a:r>
                    </a:p>
                  </a:txBody>
                  <a:tcPr marR="17273" marT="11515" marB="1151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Watertown</a:t>
                      </a:r>
                    </a:p>
                  </a:txBody>
                  <a:tcPr marR="17273" marT="11515" marB="115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1</a:t>
                      </a:r>
                    </a:p>
                  </a:txBody>
                  <a:tcPr marR="17273" marT="11515" marB="1151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7871921"/>
                  </a:ext>
                </a:extLst>
              </a:tr>
              <a:tr h="367138">
                <a:tc>
                  <a:txBody>
                    <a:bodyPr/>
                    <a:lstStyle/>
                    <a:p>
                      <a:pPr rtl="0" fontAlgn="b"/>
                      <a:r>
                        <a:rPr lang="en-US" sz="1300">
                          <a:effectLst/>
                          <a:latin typeface="Aptos" panose="020B0004020202020204" pitchFamily="34" charset="0"/>
                        </a:rPr>
                        <a:t>Geneva</a:t>
                      </a:r>
                    </a:p>
                  </a:txBody>
                  <a:tcPr marR="17273" marT="11515" marB="1151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11</a:t>
                      </a:r>
                    </a:p>
                  </a:txBody>
                  <a:tcPr marR="17273" marT="11515" marB="1151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Glens Falls</a:t>
                      </a:r>
                    </a:p>
                  </a:txBody>
                  <a:tcPr marR="17273" marT="11515" marB="115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3</a:t>
                      </a:r>
                    </a:p>
                  </a:txBody>
                  <a:tcPr marR="17273" marT="11515" marB="1151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300">
                          <a:effectLst/>
                          <a:latin typeface="Aptos" panose="020B0004020202020204" pitchFamily="34" charset="0"/>
                        </a:rPr>
                        <a:t>Waverly/Sayre</a:t>
                      </a:r>
                    </a:p>
                  </a:txBody>
                  <a:tcPr marR="17273" marT="11515" marB="115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1</a:t>
                      </a:r>
                    </a:p>
                  </a:txBody>
                  <a:tcPr marR="17273" marT="11515" marB="1151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86792084"/>
                  </a:ext>
                </a:extLst>
              </a:tr>
              <a:tr h="367138">
                <a:tc>
                  <a:txBody>
                    <a:bodyPr/>
                    <a:lstStyle/>
                    <a:p>
                      <a:pPr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Buffalo</a:t>
                      </a:r>
                    </a:p>
                  </a:txBody>
                  <a:tcPr marR="17273" marT="11515" marB="1151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7</a:t>
                      </a:r>
                    </a:p>
                  </a:txBody>
                  <a:tcPr marR="17273" marT="11515" marB="1151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Long Island</a:t>
                      </a:r>
                    </a:p>
                  </a:txBody>
                  <a:tcPr marR="17273" marT="11515" marB="115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3</a:t>
                      </a:r>
                    </a:p>
                  </a:txBody>
                  <a:tcPr marR="17273" marT="11515" marB="1151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Beacon</a:t>
                      </a:r>
                    </a:p>
                  </a:txBody>
                  <a:tcPr marR="17273" marT="11515" marB="115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1</a:t>
                      </a:r>
                    </a:p>
                  </a:txBody>
                  <a:tcPr marR="17273" marT="11515" marB="1151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5406978"/>
                  </a:ext>
                </a:extLst>
              </a:tr>
              <a:tr h="367138">
                <a:tc>
                  <a:txBody>
                    <a:bodyPr/>
                    <a:lstStyle/>
                    <a:p>
                      <a:pPr rtl="0" fontAlgn="b"/>
                      <a:r>
                        <a:rPr lang="en-US" sz="1300">
                          <a:effectLst/>
                          <a:latin typeface="Aptos" panose="020B0004020202020204" pitchFamily="34" charset="0"/>
                        </a:rPr>
                        <a:t>Jamestown</a:t>
                      </a:r>
                    </a:p>
                  </a:txBody>
                  <a:tcPr marR="17273" marT="11515" marB="1151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6</a:t>
                      </a:r>
                    </a:p>
                  </a:txBody>
                  <a:tcPr marR="17273" marT="11515" marB="1151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Plattsburgh</a:t>
                      </a:r>
                    </a:p>
                  </a:txBody>
                  <a:tcPr marR="17273" marT="11515" marB="115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2</a:t>
                      </a:r>
                    </a:p>
                  </a:txBody>
                  <a:tcPr marR="17273" marT="11515" marB="1151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Bridgeport</a:t>
                      </a:r>
                    </a:p>
                  </a:txBody>
                  <a:tcPr marR="17273" marT="11515" marB="115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1</a:t>
                      </a:r>
                    </a:p>
                  </a:txBody>
                  <a:tcPr marR="17273" marT="11515" marB="1151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4736219"/>
                  </a:ext>
                </a:extLst>
              </a:tr>
              <a:tr h="367138">
                <a:tc>
                  <a:txBody>
                    <a:bodyPr/>
                    <a:lstStyle/>
                    <a:p>
                      <a:pPr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Warsaw</a:t>
                      </a:r>
                    </a:p>
                  </a:txBody>
                  <a:tcPr marR="17273" marT="11515" marB="1151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5</a:t>
                      </a:r>
                    </a:p>
                  </a:txBody>
                  <a:tcPr marR="17273" marT="11515" marB="1151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Potsdam</a:t>
                      </a:r>
                    </a:p>
                  </a:txBody>
                  <a:tcPr marR="17273" marT="11515" marB="115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2</a:t>
                      </a:r>
                    </a:p>
                  </a:txBody>
                  <a:tcPr marR="17273" marT="11515" marB="1151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Canandaigua</a:t>
                      </a:r>
                    </a:p>
                  </a:txBody>
                  <a:tcPr marR="17273" marT="11515" marB="115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1</a:t>
                      </a:r>
                    </a:p>
                  </a:txBody>
                  <a:tcPr marR="17273" marT="11515" marB="1151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5732797"/>
                  </a:ext>
                </a:extLst>
              </a:tr>
              <a:tr h="367138">
                <a:tc>
                  <a:txBody>
                    <a:bodyPr/>
                    <a:lstStyle/>
                    <a:p>
                      <a:pPr rtl="0" fontAlgn="b"/>
                      <a:r>
                        <a:rPr lang="en-US" sz="1300">
                          <a:effectLst/>
                          <a:latin typeface="Aptos" panose="020B0004020202020204" pitchFamily="34" charset="0"/>
                        </a:rPr>
                        <a:t>Cohoes</a:t>
                      </a:r>
                    </a:p>
                  </a:txBody>
                  <a:tcPr marR="17273" marT="11515" marB="1151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5</a:t>
                      </a:r>
                    </a:p>
                  </a:txBody>
                  <a:tcPr marR="17273" marT="11515" marB="1151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Batavia</a:t>
                      </a:r>
                    </a:p>
                  </a:txBody>
                  <a:tcPr marR="17273" marT="11515" marB="115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2</a:t>
                      </a:r>
                    </a:p>
                  </a:txBody>
                  <a:tcPr marR="17273" marT="11515" marB="1151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Hornell</a:t>
                      </a:r>
                    </a:p>
                  </a:txBody>
                  <a:tcPr marR="17273" marT="11515" marB="115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1</a:t>
                      </a:r>
                    </a:p>
                  </a:txBody>
                  <a:tcPr marR="17273" marT="11515" marB="1151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47804504"/>
                  </a:ext>
                </a:extLst>
              </a:tr>
              <a:tr h="367138">
                <a:tc>
                  <a:txBody>
                    <a:bodyPr/>
                    <a:lstStyle/>
                    <a:p>
                      <a:pPr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Elmira</a:t>
                      </a:r>
                    </a:p>
                  </a:txBody>
                  <a:tcPr marR="17273" marT="11515" marB="1151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5</a:t>
                      </a:r>
                    </a:p>
                  </a:txBody>
                  <a:tcPr marR="17273" marT="11515" marB="1151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Dansville</a:t>
                      </a:r>
                    </a:p>
                  </a:txBody>
                  <a:tcPr marR="17273" marT="11515" marB="115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2</a:t>
                      </a:r>
                    </a:p>
                  </a:txBody>
                  <a:tcPr marR="17273" marT="11515" marB="1151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Lake Placid</a:t>
                      </a:r>
                    </a:p>
                  </a:txBody>
                  <a:tcPr marR="17273" marT="11515" marB="1151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300" dirty="0">
                          <a:effectLst/>
                          <a:latin typeface="Aptos" panose="020B0004020202020204" pitchFamily="34" charset="0"/>
                        </a:rPr>
                        <a:t>1</a:t>
                      </a:r>
                    </a:p>
                  </a:txBody>
                  <a:tcPr marR="17273" marT="11515" marB="1151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013995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373D3804-746A-DAB6-D925-D9AA0E1612B1}"/>
              </a:ext>
            </a:extLst>
          </p:cNvPr>
          <p:cNvSpPr txBox="1"/>
          <p:nvPr/>
        </p:nvSpPr>
        <p:spPr>
          <a:xfrm>
            <a:off x="9718102" y="3643620"/>
            <a:ext cx="20756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i="1" dirty="0">
                <a:latin typeface="Aptos" panose="020B0004020202020204" pitchFamily="34" charset="0"/>
                <a:cs typeface="Raanana" pitchFamily="2" charset="-79"/>
              </a:rPr>
              <a:t>*Participate on a voluntary basis</a:t>
            </a:r>
            <a:endParaRPr lang="en-US" sz="1000" i="1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87118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09D253-9C5F-8583-47EE-982E45D5D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AA9C1F-6FDB-BD8D-1FDF-43A624B10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b="1">
                <a:solidFill>
                  <a:schemeClr val="tx1"/>
                </a:solidFill>
              </a:rPr>
              <a:t>NYBSA</a:t>
            </a:r>
            <a:r>
              <a:rPr lang="en-US"/>
              <a:t>__Public Outreach Program  </a:t>
            </a:r>
            <a:fld id="{8BE363C6-2DB3-9644-B851-2EF7FA5C5342}" type="slidenum">
              <a:rPr lang="en-US" b="1" smtClean="0"/>
              <a:pPr/>
              <a:t>11</a:t>
            </a:fld>
            <a:endParaRPr lang="en-US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19626E-E7DC-8D3C-E7F9-D866C440BF69}"/>
              </a:ext>
            </a:extLst>
          </p:cNvPr>
          <p:cNvSpPr txBox="1"/>
          <p:nvPr/>
        </p:nvSpPr>
        <p:spPr>
          <a:xfrm>
            <a:off x="650651" y="919186"/>
            <a:ext cx="719832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Aptos ExtraBold" panose="020B0004020202020204" pitchFamily="34" charset="0"/>
              </a:rPr>
              <a:t>Digital Solutions</a:t>
            </a:r>
          </a:p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Aptos SemiBold" panose="020B0004020202020204" pitchFamily="34" charset="0"/>
              </a:rPr>
              <a:t>High Reach, High Efficiency Broadcast Media Solutions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25D2C5-7133-5FFD-C286-26250B4CD967}"/>
              </a:ext>
            </a:extLst>
          </p:cNvPr>
          <p:cNvSpPr txBox="1"/>
          <p:nvPr/>
        </p:nvSpPr>
        <p:spPr>
          <a:xfrm>
            <a:off x="739912" y="2404872"/>
            <a:ext cx="526769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5DC2A8"/>
                </a:solidFill>
                <a:latin typeface="Aptos ExtraBold" panose="020B0004020202020204" pitchFamily="34" charset="0"/>
              </a:rPr>
              <a:t>Add Digital To Your Campaign</a:t>
            </a:r>
          </a:p>
          <a:p>
            <a:endParaRPr lang="en-US" sz="2200" dirty="0">
              <a:latin typeface="Aptos" panose="020B0004020202020204" pitchFamily="34" charset="0"/>
            </a:endParaRPr>
          </a:p>
          <a:p>
            <a:r>
              <a:rPr lang="en-US" dirty="0">
                <a:latin typeface="Aptos" panose="020B0004020202020204" pitchFamily="34" charset="0"/>
              </a:rPr>
              <a:t>Adding digital media allows you to hyper-target your specific audience across all digital devices including mobile, desktop, tablets, and OTT/CTV.</a:t>
            </a:r>
          </a:p>
          <a:p>
            <a:endParaRPr lang="en-US" dirty="0">
              <a:latin typeface="Aptos" panose="020B0004020202020204" pitchFamily="34" charset="0"/>
            </a:endParaRPr>
          </a:p>
          <a:p>
            <a:r>
              <a:rPr lang="en-US" dirty="0">
                <a:latin typeface="Aptos" panose="020B0004020202020204" pitchFamily="34" charset="0"/>
              </a:rPr>
              <a:t>NYSBA offers at-cost digital advertising solutions as an added value benefit for all customers. Let our team develop a custom digital advertising based around your specific needs.</a:t>
            </a:r>
          </a:p>
          <a:p>
            <a:endParaRPr lang="en-US" sz="2200" dirty="0">
              <a:latin typeface="Aptos" panose="020B0004020202020204" pitchFamily="34" charset="0"/>
            </a:endParaRPr>
          </a:p>
          <a:p>
            <a:endParaRPr lang="en-US" dirty="0">
              <a:latin typeface="Aptos" panose="020B0004020202020204" pitchFamily="34" charset="0"/>
            </a:endParaRPr>
          </a:p>
        </p:txBody>
      </p:sp>
      <p:pic>
        <p:nvPicPr>
          <p:cNvPr id="5" name="Picture 2" descr="What is Cross Device Targeting?">
            <a:extLst>
              <a:ext uri="{FF2B5EF4-FFF2-40B4-BE49-F238E27FC236}">
                <a16:creationId xmlns:a16="http://schemas.microsoft.com/office/drawing/2014/main" id="{B5C4F3EC-EBCC-5C2A-98C1-520D844493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78" r="4575"/>
          <a:stretch/>
        </p:blipFill>
        <p:spPr bwMode="auto">
          <a:xfrm>
            <a:off x="6156962" y="2020824"/>
            <a:ext cx="5636337" cy="3238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24BC011-4A33-2F3E-2C4F-5E81F46AA052}"/>
              </a:ext>
            </a:extLst>
          </p:cNvPr>
          <p:cNvGrpSpPr/>
          <p:nvPr/>
        </p:nvGrpSpPr>
        <p:grpSpPr>
          <a:xfrm>
            <a:off x="1316275" y="5618409"/>
            <a:ext cx="9437529" cy="387616"/>
            <a:chOff x="1014063" y="8956994"/>
            <a:chExt cx="16511937" cy="678175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55F81BC3-FD9C-0C25-A445-8152603A010B}"/>
                </a:ext>
              </a:extLst>
            </p:cNvPr>
            <p:cNvSpPr/>
            <p:nvPr/>
          </p:nvSpPr>
          <p:spPr>
            <a:xfrm>
              <a:off x="3570192" y="8966178"/>
              <a:ext cx="1913861" cy="659806"/>
            </a:xfrm>
            <a:prstGeom prst="roundRect">
              <a:avLst>
                <a:gd name="adj" fmla="val 50000"/>
              </a:avLst>
            </a:prstGeom>
            <a:solidFill>
              <a:srgbClr val="48CF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latin typeface="Aptos SemiBold" panose="020B0004020202020204" pitchFamily="34" charset="0"/>
                  <a:cs typeface="Raanana" pitchFamily="2" charset="-79"/>
                </a:rPr>
                <a:t>Display</a:t>
              </a:r>
            </a:p>
          </p:txBody>
        </p: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21F936CB-B925-7A81-2EA3-A2FECBC193BA}"/>
                </a:ext>
              </a:extLst>
            </p:cNvPr>
            <p:cNvSpPr/>
            <p:nvPr/>
          </p:nvSpPr>
          <p:spPr>
            <a:xfrm>
              <a:off x="9893562" y="8966178"/>
              <a:ext cx="2286105" cy="659806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latin typeface="Aptos SemiBold" panose="020B0004020202020204" pitchFamily="34" charset="0"/>
                  <a:cs typeface="Raanana" pitchFamily="2" charset="-79"/>
                </a:rPr>
                <a:t>Geo-Fencing</a:t>
              </a:r>
            </a:p>
          </p:txBody>
        </p:sp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E98591FA-7A23-E0DE-7FF5-A81E7BF24B68}"/>
                </a:ext>
              </a:extLst>
            </p:cNvPr>
            <p:cNvSpPr/>
            <p:nvPr/>
          </p:nvSpPr>
          <p:spPr>
            <a:xfrm>
              <a:off x="5677982" y="8966178"/>
              <a:ext cx="1913861" cy="659806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latin typeface="Aptos SemiBold" panose="020B0004020202020204" pitchFamily="34" charset="0"/>
                  <a:cs typeface="Raanana" pitchFamily="2" charset="-79"/>
                </a:rPr>
                <a:t>Pre-Roll</a:t>
              </a:r>
            </a:p>
          </p:txBody>
        </p:sp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8FDF44A3-B4D5-92C8-B689-3BF5ECB73939}"/>
                </a:ext>
              </a:extLst>
            </p:cNvPr>
            <p:cNvSpPr/>
            <p:nvPr/>
          </p:nvSpPr>
          <p:spPr>
            <a:xfrm>
              <a:off x="7785772" y="8966178"/>
              <a:ext cx="1913861" cy="659806"/>
            </a:xfrm>
            <a:prstGeom prst="roundRect">
              <a:avLst>
                <a:gd name="adj" fmla="val 50000"/>
              </a:avLst>
            </a:prstGeom>
            <a:solidFill>
              <a:srgbClr val="FF6D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latin typeface="Aptos SemiBold" panose="020B0004020202020204" pitchFamily="34" charset="0"/>
                  <a:cs typeface="Raanana" pitchFamily="2" charset="-79"/>
                </a:rPr>
                <a:t>OTT/CTV</a:t>
              </a:r>
            </a:p>
          </p:txBody>
        </p:sp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54102A60-D2FB-F8EA-3EE8-E30E6E0F74F2}"/>
                </a:ext>
              </a:extLst>
            </p:cNvPr>
            <p:cNvSpPr/>
            <p:nvPr/>
          </p:nvSpPr>
          <p:spPr>
            <a:xfrm>
              <a:off x="14823707" y="8956994"/>
              <a:ext cx="2702293" cy="678175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latin typeface="Aptos SemiBold" panose="020B0004020202020204" pitchFamily="34" charset="0"/>
                  <a:cs typeface="Raanana" pitchFamily="2" charset="-79"/>
                </a:rPr>
                <a:t>Email Marketing</a:t>
              </a:r>
            </a:p>
          </p:txBody>
        </p:sp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689E09D2-73C1-1BC1-7DBB-B94E7D6F1C1C}"/>
                </a:ext>
              </a:extLst>
            </p:cNvPr>
            <p:cNvSpPr/>
            <p:nvPr/>
          </p:nvSpPr>
          <p:spPr>
            <a:xfrm>
              <a:off x="1014063" y="8966178"/>
              <a:ext cx="2362200" cy="659806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latin typeface="Aptos SemiBold" panose="020B0004020202020204" pitchFamily="34" charset="0"/>
                  <a:cs typeface="Raanana" pitchFamily="2" charset="-79"/>
                </a:rPr>
                <a:t>Native Ads</a:t>
              </a:r>
            </a:p>
          </p:txBody>
        </p:sp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A1876E75-679A-7C83-0A3D-8D43395C768C}"/>
                </a:ext>
              </a:extLst>
            </p:cNvPr>
            <p:cNvSpPr/>
            <p:nvPr/>
          </p:nvSpPr>
          <p:spPr>
            <a:xfrm>
              <a:off x="12373596" y="8956994"/>
              <a:ext cx="2256183" cy="678175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latin typeface="Aptos SemiBold" panose="020B0004020202020204" pitchFamily="34" charset="0"/>
                  <a:cs typeface="Raanana" pitchFamily="2" charset="-79"/>
                </a:rPr>
                <a:t>Social Media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05795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2EBFE-22AC-9A3E-DA4C-030C73E81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8EAF26-2235-9C48-0252-A2D28E723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b="1">
                <a:solidFill>
                  <a:schemeClr val="tx1"/>
                </a:solidFill>
              </a:rPr>
              <a:t>NYBSA</a:t>
            </a:r>
            <a:r>
              <a:rPr lang="en-US"/>
              <a:t>__Public Outreach Program  </a:t>
            </a:r>
            <a:fld id="{8BE363C6-2DB3-9644-B851-2EF7FA5C5342}" type="slidenum">
              <a:rPr lang="en-US" b="1" smtClean="0"/>
              <a:pPr/>
              <a:t>12</a:t>
            </a:fld>
            <a:endParaRPr lang="en-US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C6C77C-8EB1-2F96-A884-801496795D85}"/>
              </a:ext>
            </a:extLst>
          </p:cNvPr>
          <p:cNvSpPr txBox="1"/>
          <p:nvPr/>
        </p:nvSpPr>
        <p:spPr>
          <a:xfrm>
            <a:off x="650651" y="919186"/>
            <a:ext cx="719832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Aptos ExtraBold" panose="020B0004020202020204" pitchFamily="34" charset="0"/>
              </a:rPr>
              <a:t>Proof of Performance</a:t>
            </a:r>
          </a:p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Aptos SemiBold" panose="020B0004020202020204" pitchFamily="34" charset="0"/>
              </a:rPr>
              <a:t>High Reach, High Efficiency Broadcast Media Solutions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0DDD75-5B0B-BBC8-E9E3-82D466365C93}"/>
              </a:ext>
            </a:extLst>
          </p:cNvPr>
          <p:cNvSpPr txBox="1"/>
          <p:nvPr/>
        </p:nvSpPr>
        <p:spPr>
          <a:xfrm>
            <a:off x="5954773" y="3077385"/>
            <a:ext cx="4908299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Clr>
                <a:srgbClr val="5DC2A8"/>
              </a:buClr>
              <a:buFont typeface="Wingdings" pitchFamily="2" charset="2"/>
              <a:buChar char="§"/>
            </a:pPr>
            <a:r>
              <a:rPr lang="en-US" dirty="0">
                <a:latin typeface="Aptos" panose="020B0004020202020204" pitchFamily="34" charset="0"/>
              </a:rPr>
              <a:t>Nielson “Sigma” data service</a:t>
            </a:r>
          </a:p>
          <a:p>
            <a:pPr marL="342900" indent="-342900">
              <a:spcAft>
                <a:spcPts val="600"/>
              </a:spcAft>
              <a:buClr>
                <a:srgbClr val="5DC2A8"/>
              </a:buClr>
              <a:buFont typeface="Wingdings" pitchFamily="2" charset="2"/>
              <a:buChar char="§"/>
            </a:pPr>
            <a:r>
              <a:rPr lang="en-US" dirty="0">
                <a:latin typeface="Aptos" panose="020B0004020202020204" pitchFamily="34" charset="0"/>
              </a:rPr>
              <a:t>Media Monitors - radio</a:t>
            </a:r>
          </a:p>
          <a:p>
            <a:pPr marL="342900" indent="-342900">
              <a:spcAft>
                <a:spcPts val="600"/>
              </a:spcAft>
              <a:buClr>
                <a:srgbClr val="5DC2A8"/>
              </a:buClr>
              <a:buFont typeface="Wingdings" pitchFamily="2" charset="2"/>
              <a:buChar char="§"/>
            </a:pPr>
            <a:r>
              <a:rPr lang="en-US" dirty="0">
                <a:latin typeface="Aptos" panose="020B0004020202020204" pitchFamily="34" charset="0"/>
              </a:rPr>
              <a:t>Station Affidavits from small markets</a:t>
            </a:r>
          </a:p>
          <a:p>
            <a:pPr marL="342900" indent="-342900">
              <a:spcAft>
                <a:spcPts val="600"/>
              </a:spcAft>
              <a:buClr>
                <a:srgbClr val="5DC2A8"/>
              </a:buClr>
              <a:buFont typeface="Wingdings" pitchFamily="2" charset="2"/>
              <a:buChar char="§"/>
            </a:pPr>
            <a:r>
              <a:rPr lang="en-US" dirty="0">
                <a:latin typeface="Aptos" panose="020B0004020202020204" pitchFamily="34" charset="0"/>
              </a:rPr>
              <a:t>Value analysis by SQAD</a:t>
            </a:r>
          </a:p>
          <a:p>
            <a:pPr marL="342900" indent="-342900">
              <a:spcAft>
                <a:spcPts val="600"/>
              </a:spcAft>
              <a:buClr>
                <a:srgbClr val="5DC2A8"/>
              </a:buClr>
              <a:buFont typeface="Wingdings" pitchFamily="2" charset="2"/>
              <a:buChar char="§"/>
            </a:pPr>
            <a:r>
              <a:rPr lang="en-US" dirty="0">
                <a:latin typeface="Aptos" panose="020B0004020202020204" pitchFamily="34" charset="0"/>
              </a:rPr>
              <a:t>Monthly reports showing total value delivered vs. investment</a:t>
            </a:r>
          </a:p>
          <a:p>
            <a:pPr marL="342900" indent="-342900">
              <a:spcAft>
                <a:spcPts val="600"/>
              </a:spcAft>
              <a:buClr>
                <a:srgbClr val="5DC2A8"/>
              </a:buClr>
              <a:buFont typeface="Wingdings" pitchFamily="2" charset="2"/>
              <a:buChar char="§"/>
            </a:pPr>
            <a:r>
              <a:rPr lang="en-US" dirty="0">
                <a:latin typeface="Aptos" panose="020B0004020202020204" pitchFamily="34" charset="0"/>
              </a:rPr>
              <a:t>Reporting includes spots, tv impressions, and reported value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4133CE80-4BCB-8686-F276-FE8854F31C13}"/>
              </a:ext>
            </a:extLst>
          </p:cNvPr>
          <p:cNvSpPr/>
          <p:nvPr/>
        </p:nvSpPr>
        <p:spPr>
          <a:xfrm>
            <a:off x="6025893" y="2350943"/>
            <a:ext cx="4139936" cy="571416"/>
          </a:xfrm>
          <a:prstGeom prst="roundRect">
            <a:avLst/>
          </a:prstGeom>
          <a:solidFill>
            <a:srgbClr val="5DC2A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00B814-58DF-9069-E2C2-2FB92C2103B8}"/>
              </a:ext>
            </a:extLst>
          </p:cNvPr>
          <p:cNvSpPr txBox="1"/>
          <p:nvPr/>
        </p:nvSpPr>
        <p:spPr>
          <a:xfrm>
            <a:off x="6025893" y="2399139"/>
            <a:ext cx="4139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ptos ExtraBold" panose="020B0004020202020204" pitchFamily="34" charset="0"/>
              </a:rPr>
              <a:t>Every Buy Includes:</a:t>
            </a: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9513C914-5047-1554-12BF-89B8FB642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5435" y="3959782"/>
            <a:ext cx="3841197" cy="649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SQAD">
            <a:extLst>
              <a:ext uri="{FF2B5EF4-FFF2-40B4-BE49-F238E27FC236}">
                <a16:creationId xmlns:a16="http://schemas.microsoft.com/office/drawing/2014/main" id="{524005CB-A191-C114-0EC4-6FAA63B3E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65400" y="4975951"/>
            <a:ext cx="3141267" cy="1069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Media Monitors Expands Market Coverage">
            <a:extLst>
              <a:ext uri="{FF2B5EF4-FFF2-40B4-BE49-F238E27FC236}">
                <a16:creationId xmlns:a16="http://schemas.microsoft.com/office/drawing/2014/main" id="{F546F57E-0BC6-E0E1-6099-370E21AE64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83080" y="2027182"/>
            <a:ext cx="2705907" cy="180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78059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CE2D9C-BCD1-369A-B037-4B0186A69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FC574D-084D-E38D-4639-802E21A34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C0A502-0785-8446-3640-C60992B72A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" b="6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ACD5A1F-4309-0739-F787-9E7D969658A5}"/>
              </a:ext>
            </a:extLst>
          </p:cNvPr>
          <p:cNvSpPr txBox="1"/>
          <p:nvPr/>
        </p:nvSpPr>
        <p:spPr>
          <a:xfrm>
            <a:off x="843676" y="3172620"/>
            <a:ext cx="5365100" cy="695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460"/>
              </a:lnSpc>
              <a:spcAft>
                <a:spcPts val="600"/>
              </a:spcAft>
            </a:pPr>
            <a:r>
              <a:rPr lang="en-US" sz="4800" b="1" dirty="0">
                <a:latin typeface="Aptos ExtraBold" panose="020B0004020202020204" pitchFamily="34" charset="0"/>
              </a:rPr>
              <a:t>Working Together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378A31A-6E38-DF85-43E7-1ABB433EBF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1806" y="2004972"/>
            <a:ext cx="2408840" cy="83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9074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03C922-C5C9-B76D-3E3E-EEC056308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DB156B-B9CB-8B4C-224A-C75E51272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b="1">
                <a:solidFill>
                  <a:schemeClr val="tx1"/>
                </a:solidFill>
              </a:rPr>
              <a:t>NYBSA</a:t>
            </a:r>
            <a:r>
              <a:rPr lang="en-US"/>
              <a:t>__Public Outreach Program  </a:t>
            </a:r>
            <a:fld id="{8BE363C6-2DB3-9644-B851-2EF7FA5C5342}" type="slidenum">
              <a:rPr lang="en-US" b="1" smtClean="0"/>
              <a:pPr/>
              <a:t>14</a:t>
            </a:fld>
            <a:endParaRPr lang="en-US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C760BF-4D32-A84D-E4BC-31ACA3E3C310}"/>
              </a:ext>
            </a:extLst>
          </p:cNvPr>
          <p:cNvSpPr txBox="1"/>
          <p:nvPr/>
        </p:nvSpPr>
        <p:spPr>
          <a:xfrm>
            <a:off x="559211" y="828334"/>
            <a:ext cx="719832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Aptos ExtraBold" panose="020B0004020202020204" pitchFamily="34" charset="0"/>
              </a:rPr>
              <a:t>Working with </a:t>
            </a:r>
            <a:r>
              <a:rPr lang="en-US" sz="4800" b="1" dirty="0">
                <a:solidFill>
                  <a:srgbClr val="267C9D"/>
                </a:solidFill>
                <a:latin typeface="Aptos ExtraBold" panose="020B0004020202020204" pitchFamily="34" charset="0"/>
              </a:rPr>
              <a:t>POP</a:t>
            </a:r>
          </a:p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Aptos SemiBold" panose="020B0004020202020204" pitchFamily="34" charset="0"/>
              </a:rPr>
              <a:t>All media proposals are custom built for your specific needs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A84A64-C806-6B7D-0963-6E1398BED971}"/>
              </a:ext>
            </a:extLst>
          </p:cNvPr>
          <p:cNvSpPr txBox="1"/>
          <p:nvPr/>
        </p:nvSpPr>
        <p:spPr>
          <a:xfrm>
            <a:off x="559211" y="3077385"/>
            <a:ext cx="375675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267C9D"/>
              </a:buClr>
              <a:buFont typeface="Wingdings" pitchFamily="2" charset="2"/>
              <a:buChar char="§"/>
            </a:pPr>
            <a:r>
              <a:rPr lang="en-US" dirty="0">
                <a:latin typeface="Aptos" panose="020B0004020202020204" pitchFamily="34" charset="0"/>
              </a:rPr>
              <a:t>Only pay for 100% guaranteed impressions on TV and Radio</a:t>
            </a:r>
          </a:p>
          <a:p>
            <a:pPr marL="342900" indent="-342900">
              <a:spcAft>
                <a:spcPts val="1200"/>
              </a:spcAft>
              <a:buClr>
                <a:srgbClr val="267C9D"/>
              </a:buClr>
              <a:buFont typeface="Wingdings" pitchFamily="2" charset="2"/>
              <a:buChar char="§"/>
            </a:pPr>
            <a:r>
              <a:rPr lang="en-US" dirty="0">
                <a:latin typeface="Aptos" panose="020B0004020202020204" pitchFamily="34" charset="0"/>
              </a:rPr>
              <a:t>Reach 100% of New York State residents (19M+ individuals)</a:t>
            </a:r>
          </a:p>
          <a:p>
            <a:pPr marL="342900" indent="-342900">
              <a:spcAft>
                <a:spcPts val="1200"/>
              </a:spcAft>
              <a:buClr>
                <a:srgbClr val="267C9D"/>
              </a:buClr>
              <a:buFont typeface="Wingdings" pitchFamily="2" charset="2"/>
              <a:buChar char="§"/>
            </a:pPr>
            <a:r>
              <a:rPr lang="en-US" dirty="0">
                <a:latin typeface="Aptos" panose="020B0004020202020204" pitchFamily="34" charset="0"/>
              </a:rPr>
              <a:t>All buys measured and confirmed via SQAD &amp; Nielsen 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C21B2061-C983-4E44-2F9B-1B5507D4B927}"/>
              </a:ext>
            </a:extLst>
          </p:cNvPr>
          <p:cNvSpPr/>
          <p:nvPr/>
        </p:nvSpPr>
        <p:spPr>
          <a:xfrm>
            <a:off x="630331" y="2350943"/>
            <a:ext cx="3548477" cy="571416"/>
          </a:xfrm>
          <a:prstGeom prst="roundRect">
            <a:avLst/>
          </a:prstGeom>
          <a:solidFill>
            <a:srgbClr val="267C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A888362-A37B-5F2B-0827-4D053834D0D9}"/>
              </a:ext>
            </a:extLst>
          </p:cNvPr>
          <p:cNvSpPr txBox="1"/>
          <p:nvPr/>
        </p:nvSpPr>
        <p:spPr>
          <a:xfrm>
            <a:off x="630330" y="2437543"/>
            <a:ext cx="354847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Aptos ExtraBold" panose="020B0004020202020204" pitchFamily="34" charset="0"/>
              </a:rPr>
              <a:t>Guaranteed Impressions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D447172-0952-3143-9FFD-7D4A4A19BF1D}"/>
              </a:ext>
            </a:extLst>
          </p:cNvPr>
          <p:cNvSpPr txBox="1"/>
          <p:nvPr/>
        </p:nvSpPr>
        <p:spPr>
          <a:xfrm>
            <a:off x="4315968" y="3077385"/>
            <a:ext cx="3756757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5DC2A8"/>
              </a:buClr>
              <a:buFont typeface="Wingdings" pitchFamily="2" charset="2"/>
              <a:buChar char="§"/>
            </a:pPr>
            <a:r>
              <a:rPr lang="en-US" dirty="0">
                <a:latin typeface="Aptos" panose="020B0004020202020204" pitchFamily="34" charset="0"/>
              </a:rPr>
              <a:t>NYSBA has existing distribution agreement with NY Office of General Services (OGS)</a:t>
            </a:r>
          </a:p>
          <a:p>
            <a:pPr marL="342900" indent="-342900">
              <a:spcAft>
                <a:spcPts val="1200"/>
              </a:spcAft>
              <a:buClr>
                <a:srgbClr val="5DC2A8"/>
              </a:buClr>
              <a:buFont typeface="Wingdings" pitchFamily="2" charset="2"/>
              <a:buChar char="§"/>
            </a:pPr>
            <a:r>
              <a:rPr lang="en-US" dirty="0">
                <a:latin typeface="Aptos" panose="020B0004020202020204" pitchFamily="34" charset="0"/>
              </a:rPr>
              <a:t>NY Agencies distributing messages through OGS do NOT need separate RFPs for each new campaign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499A726C-DC78-BBFF-04D9-697DECB1975E}"/>
              </a:ext>
            </a:extLst>
          </p:cNvPr>
          <p:cNvSpPr/>
          <p:nvPr/>
        </p:nvSpPr>
        <p:spPr>
          <a:xfrm>
            <a:off x="4387088" y="2350943"/>
            <a:ext cx="3548477" cy="571416"/>
          </a:xfrm>
          <a:prstGeom prst="roundRect">
            <a:avLst/>
          </a:prstGeom>
          <a:solidFill>
            <a:srgbClr val="5DC2A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532EF5-7A37-BBB7-B0E9-18FE0E617993}"/>
              </a:ext>
            </a:extLst>
          </p:cNvPr>
          <p:cNvSpPr txBox="1"/>
          <p:nvPr/>
        </p:nvSpPr>
        <p:spPr>
          <a:xfrm>
            <a:off x="4387087" y="2437543"/>
            <a:ext cx="354847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Aptos ExtraBold" panose="020B0004020202020204" pitchFamily="34" charset="0"/>
              </a:rPr>
              <a:t>Move Fast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74FC765-252D-F0F5-9949-D0185B65546F}"/>
              </a:ext>
            </a:extLst>
          </p:cNvPr>
          <p:cNvSpPr txBox="1"/>
          <p:nvPr/>
        </p:nvSpPr>
        <p:spPr>
          <a:xfrm>
            <a:off x="8064465" y="3077385"/>
            <a:ext cx="375675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F16B74"/>
              </a:buClr>
              <a:buFont typeface="Wingdings" pitchFamily="2" charset="2"/>
              <a:buChar char="§"/>
            </a:pPr>
            <a:r>
              <a:rPr lang="en-US" dirty="0">
                <a:latin typeface="Aptos" panose="020B0004020202020204" pitchFamily="34" charset="0"/>
              </a:rPr>
              <a:t>No charge for Radio Overnight spots, EVER</a:t>
            </a:r>
          </a:p>
          <a:p>
            <a:pPr marL="342900" indent="-342900">
              <a:spcAft>
                <a:spcPts val="1200"/>
              </a:spcAft>
              <a:buClr>
                <a:srgbClr val="F16B74"/>
              </a:buClr>
              <a:buFont typeface="Wingdings" pitchFamily="2" charset="2"/>
              <a:buChar char="§"/>
            </a:pPr>
            <a:r>
              <a:rPr lang="en-US" dirty="0">
                <a:latin typeface="Aptos" panose="020B0004020202020204" pitchFamily="34" charset="0"/>
              </a:rPr>
              <a:t>No agency placement fees charged by NYSBA</a:t>
            </a:r>
          </a:p>
          <a:p>
            <a:pPr marL="342900" indent="-342900">
              <a:spcAft>
                <a:spcPts val="1200"/>
              </a:spcAft>
              <a:buClr>
                <a:srgbClr val="F16B74"/>
              </a:buClr>
              <a:buFont typeface="Wingdings" pitchFamily="2" charset="2"/>
              <a:buChar char="§"/>
            </a:pPr>
            <a:r>
              <a:rPr lang="en-US" dirty="0">
                <a:latin typeface="Aptos" panose="020B0004020202020204" pitchFamily="34" charset="0"/>
              </a:rPr>
              <a:t>Most competitive rates in the industry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F6F362A8-421B-24DC-223A-F38EDB7CCB29}"/>
              </a:ext>
            </a:extLst>
          </p:cNvPr>
          <p:cNvSpPr/>
          <p:nvPr/>
        </p:nvSpPr>
        <p:spPr>
          <a:xfrm>
            <a:off x="8135585" y="2350943"/>
            <a:ext cx="3548477" cy="571416"/>
          </a:xfrm>
          <a:prstGeom prst="roundRect">
            <a:avLst/>
          </a:prstGeom>
          <a:solidFill>
            <a:srgbClr val="F16B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E8B1F89-DE6C-07ED-1E65-1D7B7AB77E0B}"/>
              </a:ext>
            </a:extLst>
          </p:cNvPr>
          <p:cNvSpPr txBox="1"/>
          <p:nvPr/>
        </p:nvSpPr>
        <p:spPr>
          <a:xfrm>
            <a:off x="8135584" y="2437543"/>
            <a:ext cx="354847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Aptos ExtraBold" panose="020B0004020202020204" pitchFamily="34" charset="0"/>
              </a:rPr>
              <a:t>Cost Effective</a:t>
            </a:r>
          </a:p>
        </p:txBody>
      </p:sp>
    </p:spTree>
    <p:extLst>
      <p:ext uri="{BB962C8B-B14F-4D97-AF65-F5344CB8AC3E}">
        <p14:creationId xmlns:p14="http://schemas.microsoft.com/office/powerpoint/2010/main" val="3393657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1B821-4014-162D-4AA7-F9179DFB26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1586766-F25B-5293-6389-4757FB93A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b="1">
                <a:solidFill>
                  <a:schemeClr val="tx1"/>
                </a:solidFill>
              </a:rPr>
              <a:t>NYBSA</a:t>
            </a:r>
            <a:r>
              <a:rPr lang="en-US"/>
              <a:t>__Public Outreach Program  </a:t>
            </a:r>
            <a:fld id="{8BE363C6-2DB3-9644-B851-2EF7FA5C5342}" type="slidenum">
              <a:rPr lang="en-US" b="1" smtClean="0"/>
              <a:pPr/>
              <a:t>15</a:t>
            </a:fld>
            <a:endParaRPr lang="en-US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B9EAB0-E62D-A5ED-2487-4ADF5715664F}"/>
              </a:ext>
            </a:extLst>
          </p:cNvPr>
          <p:cNvSpPr txBox="1"/>
          <p:nvPr/>
        </p:nvSpPr>
        <p:spPr>
          <a:xfrm>
            <a:off x="559211" y="828334"/>
            <a:ext cx="719832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Aptos ExtraBold" panose="020B0004020202020204" pitchFamily="34" charset="0"/>
              </a:rPr>
              <a:t>Working with </a:t>
            </a:r>
            <a:r>
              <a:rPr lang="en-US" sz="4800" b="1" dirty="0">
                <a:solidFill>
                  <a:srgbClr val="267C9D"/>
                </a:solidFill>
                <a:latin typeface="Aptos ExtraBold" panose="020B0004020202020204" pitchFamily="34" charset="0"/>
              </a:rPr>
              <a:t>POP</a:t>
            </a:r>
          </a:p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Aptos SemiBold" panose="020B0004020202020204" pitchFamily="34" charset="0"/>
              </a:rPr>
              <a:t>Additional Value Adds from NYSBA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018197-095B-7257-3D14-823015E49FE4}"/>
              </a:ext>
            </a:extLst>
          </p:cNvPr>
          <p:cNvSpPr txBox="1"/>
          <p:nvPr/>
        </p:nvSpPr>
        <p:spPr>
          <a:xfrm>
            <a:off x="1905000" y="2998011"/>
            <a:ext cx="3756757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267C9D"/>
              </a:buClr>
              <a:buFont typeface="Wingdings" pitchFamily="2" charset="2"/>
              <a:buChar char="§"/>
            </a:pPr>
            <a:r>
              <a:rPr lang="en-US" dirty="0">
                <a:latin typeface="Aptos" panose="020B0004020202020204" pitchFamily="34" charset="0"/>
              </a:rPr>
              <a:t>NYSBA can share your message with state college radio stations for additional reach</a:t>
            </a:r>
          </a:p>
          <a:p>
            <a:pPr>
              <a:spcAft>
                <a:spcPts val="1200"/>
              </a:spcAft>
              <a:buClr>
                <a:srgbClr val="267C9D"/>
              </a:buClr>
            </a:pPr>
            <a:endParaRPr lang="en-US" dirty="0">
              <a:latin typeface="Aptos" panose="020B0004020202020204" pitchFamily="34" charset="0"/>
            </a:endParaRP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64F6EA51-6C03-23C0-575F-D6204CADF4ED}"/>
              </a:ext>
            </a:extLst>
          </p:cNvPr>
          <p:cNvSpPr/>
          <p:nvPr/>
        </p:nvSpPr>
        <p:spPr>
          <a:xfrm>
            <a:off x="1976120" y="2271569"/>
            <a:ext cx="3548477" cy="571416"/>
          </a:xfrm>
          <a:prstGeom prst="roundRect">
            <a:avLst/>
          </a:prstGeom>
          <a:solidFill>
            <a:srgbClr val="267C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07A77FE-49DE-4447-20A9-6247B9E96BB5}"/>
              </a:ext>
            </a:extLst>
          </p:cNvPr>
          <p:cNvSpPr txBox="1"/>
          <p:nvPr/>
        </p:nvSpPr>
        <p:spPr>
          <a:xfrm>
            <a:off x="1976119" y="2358169"/>
            <a:ext cx="354847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Aptos ExtraBold" panose="020B0004020202020204" pitchFamily="34" charset="0"/>
              </a:rPr>
              <a:t>College Promotions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2CF274-EC23-977A-DCBA-FCE7A45FB7D6}"/>
              </a:ext>
            </a:extLst>
          </p:cNvPr>
          <p:cNvSpPr txBox="1"/>
          <p:nvPr/>
        </p:nvSpPr>
        <p:spPr>
          <a:xfrm>
            <a:off x="6667403" y="2998011"/>
            <a:ext cx="37567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5DC2A8"/>
              </a:buClr>
              <a:buFont typeface="Wingdings" pitchFamily="2" charset="2"/>
              <a:buChar char="§"/>
            </a:pPr>
            <a:r>
              <a:rPr lang="en-US" dirty="0">
                <a:latin typeface="Aptos" panose="020B0004020202020204" pitchFamily="34" charset="0"/>
              </a:rPr>
              <a:t>NYSBA provides a direct connection to television and radio stations across the state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04EEFECD-4493-7E99-3D48-CF6AC4E0B7F0}"/>
              </a:ext>
            </a:extLst>
          </p:cNvPr>
          <p:cNvSpPr/>
          <p:nvPr/>
        </p:nvSpPr>
        <p:spPr>
          <a:xfrm>
            <a:off x="6738523" y="2271569"/>
            <a:ext cx="3548477" cy="571416"/>
          </a:xfrm>
          <a:prstGeom prst="roundRect">
            <a:avLst/>
          </a:prstGeom>
          <a:solidFill>
            <a:srgbClr val="5DC2A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26AB608-9264-6E6D-42AF-79D8FE7B58EF}"/>
              </a:ext>
            </a:extLst>
          </p:cNvPr>
          <p:cNvSpPr txBox="1"/>
          <p:nvPr/>
        </p:nvSpPr>
        <p:spPr>
          <a:xfrm>
            <a:off x="6738522" y="2358169"/>
            <a:ext cx="354847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Aptos ExtraBold" panose="020B0004020202020204" pitchFamily="34" charset="0"/>
              </a:rPr>
              <a:t>Direct Connection</a:t>
            </a:r>
          </a:p>
        </p:txBody>
      </p:sp>
      <p:pic>
        <p:nvPicPr>
          <p:cNvPr id="4" name="Picture 3" descr="Home – College Board Research">
            <a:extLst>
              <a:ext uri="{FF2B5EF4-FFF2-40B4-BE49-F238E27FC236}">
                <a16:creationId xmlns:a16="http://schemas.microsoft.com/office/drawing/2014/main" id="{5B0601B7-0AFD-33DA-C196-EC6D6F8CC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4871" y="4076367"/>
            <a:ext cx="2254143" cy="16906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Business Lunch Etiquette: 8 Rules | Inc.com">
            <a:extLst>
              <a:ext uri="{FF2B5EF4-FFF2-40B4-BE49-F238E27FC236}">
                <a16:creationId xmlns:a16="http://schemas.microsoft.com/office/drawing/2014/main" id="{DD2AFA3F-AC47-14F4-D8E1-5BEDD6F679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576"/>
          <a:stretch/>
        </p:blipFill>
        <p:spPr bwMode="auto">
          <a:xfrm>
            <a:off x="7412331" y="4076367"/>
            <a:ext cx="2266900" cy="16906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4703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D8E1A-F479-78D6-3100-A8EDDC75B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6947EA2-1817-3B76-5299-3189137C4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b="1">
                <a:solidFill>
                  <a:schemeClr val="tx1"/>
                </a:solidFill>
              </a:rPr>
              <a:t>NYBSA</a:t>
            </a:r>
            <a:r>
              <a:rPr lang="en-US"/>
              <a:t>__Public Outreach Program  </a:t>
            </a:r>
            <a:fld id="{8BE363C6-2DB3-9644-B851-2EF7FA5C5342}" type="slidenum">
              <a:rPr lang="en-US" b="1" smtClean="0"/>
              <a:pPr/>
              <a:t>16</a:t>
            </a:fld>
            <a:endParaRPr lang="en-US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5466A5-442B-8BFF-61F2-328F4DD862FC}"/>
              </a:ext>
            </a:extLst>
          </p:cNvPr>
          <p:cNvSpPr txBox="1"/>
          <p:nvPr/>
        </p:nvSpPr>
        <p:spPr>
          <a:xfrm>
            <a:off x="559211" y="828334"/>
            <a:ext cx="719832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Aptos ExtraBold" panose="020B0004020202020204" pitchFamily="34" charset="0"/>
              </a:rPr>
              <a:t>Working with </a:t>
            </a:r>
            <a:r>
              <a:rPr lang="en-US" sz="4800" b="1" dirty="0">
                <a:solidFill>
                  <a:srgbClr val="267C9D"/>
                </a:solidFill>
                <a:latin typeface="Aptos ExtraBold" panose="020B0004020202020204" pitchFamily="34" charset="0"/>
              </a:rPr>
              <a:t>POP</a:t>
            </a:r>
          </a:p>
          <a:p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Aptos SemiBold" panose="020B0004020202020204" pitchFamily="34" charset="0"/>
              </a:rPr>
              <a:t>We have experience working with NY State Agencies and non-profits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DB7DDA-81BB-F57F-55F9-1AEC999E805C}"/>
              </a:ext>
            </a:extLst>
          </p:cNvPr>
          <p:cNvSpPr/>
          <p:nvPr/>
        </p:nvSpPr>
        <p:spPr>
          <a:xfrm>
            <a:off x="649224" y="2258568"/>
            <a:ext cx="4974336" cy="2016817"/>
          </a:xfrm>
          <a:prstGeom prst="rect">
            <a:avLst/>
          </a:prstGeom>
          <a:solidFill>
            <a:srgbClr val="5DC2A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F483455-801B-D602-76C9-153184503540}"/>
              </a:ext>
            </a:extLst>
          </p:cNvPr>
          <p:cNvSpPr txBox="1"/>
          <p:nvPr/>
        </p:nvSpPr>
        <p:spPr>
          <a:xfrm>
            <a:off x="1147896" y="2445720"/>
            <a:ext cx="43700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Aptos ExtraBold" panose="020B0004020202020204" pitchFamily="34" charset="0"/>
              </a:rPr>
              <a:t>Heidi Raphael</a:t>
            </a:r>
          </a:p>
          <a:p>
            <a:r>
              <a:rPr lang="en-US" sz="2200" dirty="0">
                <a:solidFill>
                  <a:schemeClr val="bg1"/>
                </a:solidFill>
              </a:rPr>
              <a:t>President NYSBA</a:t>
            </a:r>
          </a:p>
          <a:p>
            <a:r>
              <a:rPr lang="en-US" sz="2200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hraphael@nybroadcasters.org</a:t>
            </a:r>
            <a:endParaRPr lang="en-US" sz="2200" dirty="0">
              <a:solidFill>
                <a:schemeClr val="bg1"/>
              </a:solidFill>
            </a:endParaRPr>
          </a:p>
          <a:p>
            <a:r>
              <a:rPr lang="en-US" sz="2200" dirty="0">
                <a:solidFill>
                  <a:schemeClr val="bg1"/>
                </a:solidFill>
              </a:rPr>
              <a:t>(518) 456-8888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045411D-F44E-A6E8-794F-0BC9EBD3E0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912" y="4345201"/>
            <a:ext cx="1175722" cy="12569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6D33EE3-FCC1-F5AB-3F8C-9AAFC801B2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0893" y="2281001"/>
            <a:ext cx="3089667" cy="67586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D7B72F4-DCE4-332A-F1B8-F2EDD1134FF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3136" b="21419"/>
          <a:stretch>
            <a:fillRect/>
          </a:stretch>
        </p:blipFill>
        <p:spPr>
          <a:xfrm>
            <a:off x="5860893" y="3223199"/>
            <a:ext cx="3089666" cy="84928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86A116B-A72D-3955-F223-1A2CCD7C9DC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33754" y="4484860"/>
            <a:ext cx="1611999" cy="977675"/>
          </a:xfrm>
          <a:prstGeom prst="rect">
            <a:avLst/>
          </a:prstGeom>
        </p:spPr>
      </p:pic>
      <p:pic>
        <p:nvPicPr>
          <p:cNvPr id="14" name="Picture 5" descr="Related image">
            <a:extLst>
              <a:ext uri="{FF2B5EF4-FFF2-40B4-BE49-F238E27FC236}">
                <a16:creationId xmlns:a16="http://schemas.microsoft.com/office/drawing/2014/main" id="{1ED03BA3-716C-360E-ECD3-A3A56E2049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9804"/>
          <a:stretch/>
        </p:blipFill>
        <p:spPr bwMode="auto">
          <a:xfrm>
            <a:off x="2183467" y="5633576"/>
            <a:ext cx="2017232" cy="944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>
            <a:extLst>
              <a:ext uri="{FF2B5EF4-FFF2-40B4-BE49-F238E27FC236}">
                <a16:creationId xmlns:a16="http://schemas.microsoft.com/office/drawing/2014/main" id="{33278808-E48C-FC04-5E7E-BEA732774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41789" y="4366261"/>
            <a:ext cx="2727874" cy="610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7" descr="Image result for ny state parks and recreation">
            <a:extLst>
              <a:ext uri="{FF2B5EF4-FFF2-40B4-BE49-F238E27FC236}">
                <a16:creationId xmlns:a16="http://schemas.microsoft.com/office/drawing/2014/main" id="{4671E44E-D295-08A9-8F8F-0DE420560C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21056" y="2265722"/>
            <a:ext cx="2560185" cy="70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Image result for ny department of motor vehicles">
            <a:extLst>
              <a:ext uri="{FF2B5EF4-FFF2-40B4-BE49-F238E27FC236}">
                <a16:creationId xmlns:a16="http://schemas.microsoft.com/office/drawing/2014/main" id="{34FF8D4D-08F3-5088-B3DE-BCF5EAE837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37210" y="3297690"/>
            <a:ext cx="2727876" cy="706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4">
            <a:extLst>
              <a:ext uri="{FF2B5EF4-FFF2-40B4-BE49-F238E27FC236}">
                <a16:creationId xmlns:a16="http://schemas.microsoft.com/office/drawing/2014/main" id="{6D5FEE75-8FBC-8D60-9417-BC59074E21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9211" y="5525472"/>
            <a:ext cx="1177370" cy="1177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9" descr="Image result for ny state police logo">
            <a:extLst>
              <a:ext uri="{FF2B5EF4-FFF2-40B4-BE49-F238E27FC236}">
                <a16:creationId xmlns:a16="http://schemas.microsoft.com/office/drawing/2014/main" id="{00B35844-993B-17D8-6536-6BC30D9793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05901" y="4503790"/>
            <a:ext cx="939815" cy="939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3A5E2D0-0012-F8F6-1B82-5884469E669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86458" y="5612224"/>
            <a:ext cx="937102" cy="93710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CC1DA4B-8621-90D3-5325-D5FCCC9AE4D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513050" y="4359756"/>
            <a:ext cx="1524138" cy="108134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859EB06D-F9C5-59DD-B3E0-E3C164C43A6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4737" y="4273468"/>
            <a:ext cx="2572822" cy="65904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AA67845-05A8-40EC-5BC9-8B84C4AE2C8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4147" y="5229285"/>
            <a:ext cx="2572823" cy="745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2816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8F64B8-D16E-5C38-ABB8-2CAC2D003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945FBE1-69AD-524A-B11B-E8FF14EE4B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B54E89-9F99-F55B-90EF-5D85BB1FB3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1" b="6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35D8E67-0A08-3981-55B8-AC0050C413E3}"/>
              </a:ext>
            </a:extLst>
          </p:cNvPr>
          <p:cNvSpPr txBox="1"/>
          <p:nvPr/>
        </p:nvSpPr>
        <p:spPr>
          <a:xfrm>
            <a:off x="843676" y="3172620"/>
            <a:ext cx="5365100" cy="695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460"/>
              </a:lnSpc>
              <a:spcAft>
                <a:spcPts val="600"/>
              </a:spcAft>
            </a:pPr>
            <a:r>
              <a:rPr lang="en-US" sz="4800" b="1" dirty="0">
                <a:latin typeface="Aptos ExtraBold" panose="020B0004020202020204" pitchFamily="34" charset="0"/>
              </a:rPr>
              <a:t>Thank You!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596FC0-46E8-4CC4-BB56-D765CC12A3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1806" y="2004972"/>
            <a:ext cx="2408840" cy="83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4776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873</Words>
  <Application>Microsoft Macintosh PowerPoint</Application>
  <PresentationFormat>Widescreen</PresentationFormat>
  <Paragraphs>214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Aptos</vt:lpstr>
      <vt:lpstr>Aptos Display</vt:lpstr>
      <vt:lpstr>Aptos ExtraBold</vt:lpstr>
      <vt:lpstr>Aptos SemiBold</vt:lpstr>
      <vt:lpstr>Arial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Trevor Adams</dc:creator>
  <cp:lastModifiedBy>Trevor Adams</cp:lastModifiedBy>
  <cp:revision>41</cp:revision>
  <dcterms:created xsi:type="dcterms:W3CDTF">2026-08-28T13:52:05Z</dcterms:created>
  <dcterms:modified xsi:type="dcterms:W3CDTF">2026-08-28T17:54:06Z</dcterms:modified>
</cp:coreProperties>
</file>